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70" r:id="rId2"/>
    <p:sldId id="314" r:id="rId3"/>
    <p:sldId id="275" r:id="rId4"/>
    <p:sldId id="315" r:id="rId5"/>
    <p:sldId id="316" r:id="rId6"/>
    <p:sldId id="326" r:id="rId7"/>
    <p:sldId id="319" r:id="rId8"/>
    <p:sldId id="317" r:id="rId9"/>
    <p:sldId id="320" r:id="rId10"/>
    <p:sldId id="288" r:id="rId11"/>
    <p:sldId id="289" r:id="rId12"/>
    <p:sldId id="290" r:id="rId13"/>
    <p:sldId id="292" r:id="rId14"/>
    <p:sldId id="322" r:id="rId15"/>
    <p:sldId id="324" r:id="rId16"/>
    <p:sldId id="321" r:id="rId17"/>
    <p:sldId id="327" r:id="rId18"/>
    <p:sldId id="323" r:id="rId19"/>
    <p:sldId id="291" r:id="rId20"/>
    <p:sldId id="325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E3FDF-F463-B345-834F-6E5C90087FD5}" v="358" dt="2022-05-12T04:28:36.488"/>
    <p1510:client id="{EDDE43FC-F3C2-47E2-9471-F5E4C88F2CD6}" v="1505" dt="2022-05-12T15:11:59.932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488" autoAdjust="0"/>
  </p:normalViewPr>
  <p:slideViewPr>
    <p:cSldViewPr snapToGrid="0" snapToObjects="1">
      <p:cViewPr varScale="1">
        <p:scale>
          <a:sx n="61" d="100"/>
          <a:sy n="61" d="100"/>
        </p:scale>
        <p:origin x="4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ian, David" userId="abaecdff-2d9d-41f0-872e-4be1117dbae5" providerId="ADAL" clId="{4F72CD70-BC56-B044-866F-244C814D56A4}"/>
    <pc:docChg chg="undo custSel addSld delSld modSld sldOrd">
      <pc:chgData name="Kilian, David" userId="abaecdff-2d9d-41f0-872e-4be1117dbae5" providerId="ADAL" clId="{4F72CD70-BC56-B044-866F-244C814D56A4}" dt="2022-05-11T03:30:19.222" v="5322" actId="14100"/>
      <pc:docMkLst>
        <pc:docMk/>
      </pc:docMkLst>
      <pc:sldChg chg="modSp mod">
        <pc:chgData name="Kilian, David" userId="abaecdff-2d9d-41f0-872e-4be1117dbae5" providerId="ADAL" clId="{4F72CD70-BC56-B044-866F-244C814D56A4}" dt="2022-05-10T22:23:18.257" v="188" actId="5793"/>
        <pc:sldMkLst>
          <pc:docMk/>
          <pc:sldMk cId="3441469227" sldId="286"/>
        </pc:sldMkLst>
        <pc:spChg chg="mod">
          <ac:chgData name="Kilian, David" userId="abaecdff-2d9d-41f0-872e-4be1117dbae5" providerId="ADAL" clId="{4F72CD70-BC56-B044-866F-244C814D56A4}" dt="2022-05-10T22:23:18.257" v="188" actId="5793"/>
          <ac:spMkLst>
            <pc:docMk/>
            <pc:sldMk cId="3441469227" sldId="286"/>
            <ac:spMk id="3" creationId="{06E7BC38-3B90-566B-2CFE-C9471DDDF0A8}"/>
          </ac:spMkLst>
        </pc:spChg>
      </pc:sldChg>
      <pc:sldChg chg="addSp delSp modSp mod ord">
        <pc:chgData name="Kilian, David" userId="abaecdff-2d9d-41f0-872e-4be1117dbae5" providerId="ADAL" clId="{4F72CD70-BC56-B044-866F-244C814D56A4}" dt="2022-05-10T23:16:14.147" v="1274" actId="20577"/>
        <pc:sldMkLst>
          <pc:docMk/>
          <pc:sldMk cId="3857644354" sldId="287"/>
        </pc:sldMkLst>
        <pc:spChg chg="mod">
          <ac:chgData name="Kilian, David" userId="abaecdff-2d9d-41f0-872e-4be1117dbae5" providerId="ADAL" clId="{4F72CD70-BC56-B044-866F-244C814D56A4}" dt="2022-05-10T23:15:29.110" v="1235" actId="20577"/>
          <ac:spMkLst>
            <pc:docMk/>
            <pc:sldMk cId="3857644354" sldId="287"/>
            <ac:spMk id="2" creationId="{D124C501-3E55-4926-7C59-269A958521B4}"/>
          </ac:spMkLst>
        </pc:spChg>
        <pc:spChg chg="add del mod">
          <ac:chgData name="Kilian, David" userId="abaecdff-2d9d-41f0-872e-4be1117dbae5" providerId="ADAL" clId="{4F72CD70-BC56-B044-866F-244C814D56A4}" dt="2022-05-10T23:16:14.147" v="1274" actId="20577"/>
          <ac:spMkLst>
            <pc:docMk/>
            <pc:sldMk cId="3857644354" sldId="287"/>
            <ac:spMk id="12" creationId="{B578DF3C-820C-14AA-81F6-B77DADE4E61D}"/>
          </ac:spMkLst>
        </pc:spChg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2559728927" sldId="295"/>
        </pc:sldMkLst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1627249760" sldId="296"/>
        </pc:sldMkLst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1258221057" sldId="297"/>
        </pc:sldMkLst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494003515" sldId="299"/>
        </pc:sldMkLst>
      </pc:sldChg>
      <pc:sldChg chg="addSp delSp modSp mod ord addAnim delAnim modAnim">
        <pc:chgData name="Kilian, David" userId="abaecdff-2d9d-41f0-872e-4be1117dbae5" providerId="ADAL" clId="{4F72CD70-BC56-B044-866F-244C814D56A4}" dt="2022-05-11T03:22:28.189" v="5074" actId="113"/>
        <pc:sldMkLst>
          <pc:docMk/>
          <pc:sldMk cId="176651485" sldId="300"/>
        </pc:sldMkLst>
        <pc:spChg chg="del">
          <ac:chgData name="Kilian, David" userId="abaecdff-2d9d-41f0-872e-4be1117dbae5" providerId="ADAL" clId="{4F72CD70-BC56-B044-866F-244C814D56A4}" dt="2022-05-10T22:21:54.437" v="171" actId="478"/>
          <ac:spMkLst>
            <pc:docMk/>
            <pc:sldMk cId="176651485" sldId="300"/>
            <ac:spMk id="5" creationId="{C75B88BA-6E87-8BBC-EF2B-450DE548E577}"/>
          </ac:spMkLst>
        </pc:spChg>
        <pc:spChg chg="mod">
          <ac:chgData name="Kilian, David" userId="abaecdff-2d9d-41f0-872e-4be1117dbae5" providerId="ADAL" clId="{4F72CD70-BC56-B044-866F-244C814D56A4}" dt="2022-05-11T03:19:39.770" v="4784" actId="1076"/>
          <ac:spMkLst>
            <pc:docMk/>
            <pc:sldMk cId="176651485" sldId="300"/>
            <ac:spMk id="6" creationId="{2A3F9DC7-6838-8371-E920-E1E5687AF683}"/>
          </ac:spMkLst>
        </pc:spChg>
        <pc:spChg chg="mod">
          <ac:chgData name="Kilian, David" userId="abaecdff-2d9d-41f0-872e-4be1117dbae5" providerId="ADAL" clId="{4F72CD70-BC56-B044-866F-244C814D56A4}" dt="2022-05-11T03:21:47.723" v="5064" actId="1076"/>
          <ac:spMkLst>
            <pc:docMk/>
            <pc:sldMk cId="176651485" sldId="300"/>
            <ac:spMk id="7" creationId="{E51EF5A1-8399-CA20-19FF-93475D9165FF}"/>
          </ac:spMkLst>
        </pc:spChg>
        <pc:spChg chg="mod">
          <ac:chgData name="Kilian, David" userId="abaecdff-2d9d-41f0-872e-4be1117dbae5" providerId="ADAL" clId="{4F72CD70-BC56-B044-866F-244C814D56A4}" dt="2022-05-11T03:22:28.189" v="5074" actId="113"/>
          <ac:spMkLst>
            <pc:docMk/>
            <pc:sldMk cId="176651485" sldId="300"/>
            <ac:spMk id="12" creationId="{E8312D93-EC85-53FF-8709-59A8B7C90D6A}"/>
          </ac:spMkLst>
        </pc:spChg>
        <pc:spChg chg="add del mod">
          <ac:chgData name="Kilian, David" userId="abaecdff-2d9d-41f0-872e-4be1117dbae5" providerId="ADAL" clId="{4F72CD70-BC56-B044-866F-244C814D56A4}" dt="2022-05-10T23:42:14.736" v="2195" actId="1037"/>
          <ac:spMkLst>
            <pc:docMk/>
            <pc:sldMk cId="176651485" sldId="300"/>
            <ac:spMk id="13" creationId="{605BA088-27B3-A53E-A9DC-22ACA26ADA7F}"/>
          </ac:spMkLst>
        </pc:spChg>
        <pc:spChg chg="add mod">
          <ac:chgData name="Kilian, David" userId="abaecdff-2d9d-41f0-872e-4be1117dbae5" providerId="ADAL" clId="{4F72CD70-BC56-B044-866F-244C814D56A4}" dt="2022-05-11T03:22:13.477" v="5072" actId="20577"/>
          <ac:spMkLst>
            <pc:docMk/>
            <pc:sldMk cId="176651485" sldId="300"/>
            <ac:spMk id="17" creationId="{B5D4ADAD-4F6A-57D4-8359-85B5572E0144}"/>
          </ac:spMkLst>
        </pc:spChg>
        <pc:graphicFrameChg chg="modGraphic">
          <ac:chgData name="Kilian, David" userId="abaecdff-2d9d-41f0-872e-4be1117dbae5" providerId="ADAL" clId="{4F72CD70-BC56-B044-866F-244C814D56A4}" dt="2022-05-10T23:43:02.297" v="2200"/>
          <ac:graphicFrameMkLst>
            <pc:docMk/>
            <pc:sldMk cId="176651485" sldId="300"/>
            <ac:graphicFrameMk id="4" creationId="{6CA65A06-6937-A380-F031-34A7016E5CCB}"/>
          </ac:graphicFrameMkLst>
        </pc:graphicFrameChg>
        <pc:cxnChg chg="mod">
          <ac:chgData name="Kilian, David" userId="abaecdff-2d9d-41f0-872e-4be1117dbae5" providerId="ADAL" clId="{4F72CD70-BC56-B044-866F-244C814D56A4}" dt="2022-05-11T03:21:58.346" v="5066" actId="1076"/>
          <ac:cxnSpMkLst>
            <pc:docMk/>
            <pc:sldMk cId="176651485" sldId="300"/>
            <ac:cxnSpMk id="15" creationId="{39807C40-56DC-EFB8-CD02-06F0D15F5A5B}"/>
          </ac:cxnSpMkLst>
        </pc:cxnChg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2791550473" sldId="301"/>
        </pc:sldMkLst>
      </pc:sldChg>
      <pc:sldChg chg="modSp new mod">
        <pc:chgData name="Kilian, David" userId="abaecdff-2d9d-41f0-872e-4be1117dbae5" providerId="ADAL" clId="{4F72CD70-BC56-B044-866F-244C814D56A4}" dt="2022-05-10T22:25:30.284" v="389" actId="20577"/>
        <pc:sldMkLst>
          <pc:docMk/>
          <pc:sldMk cId="494532827" sldId="302"/>
        </pc:sldMkLst>
        <pc:spChg chg="mod">
          <ac:chgData name="Kilian, David" userId="abaecdff-2d9d-41f0-872e-4be1117dbae5" providerId="ADAL" clId="{4F72CD70-BC56-B044-866F-244C814D56A4}" dt="2022-05-10T22:25:30.284" v="389" actId="20577"/>
          <ac:spMkLst>
            <pc:docMk/>
            <pc:sldMk cId="494532827" sldId="302"/>
            <ac:spMk id="2" creationId="{C8047A5E-5030-A3BB-9E5A-DC33E7CCB97F}"/>
          </ac:spMkLst>
        </pc:spChg>
        <pc:spChg chg="mod">
          <ac:chgData name="Kilian, David" userId="abaecdff-2d9d-41f0-872e-4be1117dbae5" providerId="ADAL" clId="{4F72CD70-BC56-B044-866F-244C814D56A4}" dt="2022-05-10T22:24:22.662" v="304" actId="21"/>
          <ac:spMkLst>
            <pc:docMk/>
            <pc:sldMk cId="494532827" sldId="302"/>
            <ac:spMk id="3" creationId="{F06D45D7-7813-C9D2-97E7-E5A33E0C5B34}"/>
          </ac:spMkLst>
        </pc:spChg>
      </pc:sldChg>
      <pc:sldChg chg="addSp delSp modSp new mod modClrScheme chgLayout">
        <pc:chgData name="Kilian, David" userId="abaecdff-2d9d-41f0-872e-4be1117dbae5" providerId="ADAL" clId="{4F72CD70-BC56-B044-866F-244C814D56A4}" dt="2022-05-10T22:27:36.156" v="512" actId="20577"/>
        <pc:sldMkLst>
          <pc:docMk/>
          <pc:sldMk cId="2803108504" sldId="303"/>
        </pc:sldMkLst>
        <pc:spChg chg="mod ord">
          <ac:chgData name="Kilian, David" userId="abaecdff-2d9d-41f0-872e-4be1117dbae5" providerId="ADAL" clId="{4F72CD70-BC56-B044-866F-244C814D56A4}" dt="2022-05-10T22:27:36.156" v="512" actId="20577"/>
          <ac:spMkLst>
            <pc:docMk/>
            <pc:sldMk cId="2803108504" sldId="303"/>
            <ac:spMk id="2" creationId="{23EE7F74-09B9-5AE8-693F-ACA70D77B90B}"/>
          </ac:spMkLst>
        </pc:spChg>
        <pc:spChg chg="mod ord">
          <ac:chgData name="Kilian, David" userId="abaecdff-2d9d-41f0-872e-4be1117dbae5" providerId="ADAL" clId="{4F72CD70-BC56-B044-866F-244C814D56A4}" dt="2022-05-10T22:27:15.268" v="500" actId="20577"/>
          <ac:spMkLst>
            <pc:docMk/>
            <pc:sldMk cId="2803108504" sldId="303"/>
            <ac:spMk id="3" creationId="{4170B966-D158-DD33-80C9-9FCAB0C09894}"/>
          </ac:spMkLst>
        </pc:spChg>
        <pc:spChg chg="add del mod ord">
          <ac:chgData name="Kilian, David" userId="abaecdff-2d9d-41f0-872e-4be1117dbae5" providerId="ADAL" clId="{4F72CD70-BC56-B044-866F-244C814D56A4}" dt="2022-05-10T22:24:42.007" v="307" actId="700"/>
          <ac:spMkLst>
            <pc:docMk/>
            <pc:sldMk cId="2803108504" sldId="303"/>
            <ac:spMk id="4" creationId="{9AD5636E-465D-9DE8-3453-2F6BF126D100}"/>
          </ac:spMkLst>
        </pc:spChg>
        <pc:spChg chg="add mod ord">
          <ac:chgData name="Kilian, David" userId="abaecdff-2d9d-41f0-872e-4be1117dbae5" providerId="ADAL" clId="{4F72CD70-BC56-B044-866F-244C814D56A4}" dt="2022-05-10T22:25:53.036" v="419" actId="20577"/>
          <ac:spMkLst>
            <pc:docMk/>
            <pc:sldMk cId="2803108504" sldId="303"/>
            <ac:spMk id="5" creationId="{897FD0DE-95D4-3144-DC48-9E6839C91E1F}"/>
          </ac:spMkLst>
        </pc:spChg>
        <pc:spChg chg="add mod ord">
          <ac:chgData name="Kilian, David" userId="abaecdff-2d9d-41f0-872e-4be1117dbae5" providerId="ADAL" clId="{4F72CD70-BC56-B044-866F-244C814D56A4}" dt="2022-05-10T22:25:50.296" v="406" actId="20577"/>
          <ac:spMkLst>
            <pc:docMk/>
            <pc:sldMk cId="2803108504" sldId="303"/>
            <ac:spMk id="6" creationId="{0DB8679C-A607-6988-701E-33A40D06100A}"/>
          </ac:spMkLst>
        </pc:spChg>
        <pc:spChg chg="add mod ord">
          <ac:chgData name="Kilian, David" userId="abaecdff-2d9d-41f0-872e-4be1117dbae5" providerId="ADAL" clId="{4F72CD70-BC56-B044-866F-244C814D56A4}" dt="2022-05-10T22:26:48.674" v="450" actId="20577"/>
          <ac:spMkLst>
            <pc:docMk/>
            <pc:sldMk cId="2803108504" sldId="303"/>
            <ac:spMk id="7" creationId="{92CF338C-7B72-30D0-80C8-35771DF27076}"/>
          </ac:spMkLst>
        </pc:spChg>
      </pc:sldChg>
      <pc:sldChg chg="addSp delSp modSp new mod modClrScheme modAnim chgLayout">
        <pc:chgData name="Kilian, David" userId="abaecdff-2d9d-41f0-872e-4be1117dbae5" providerId="ADAL" clId="{4F72CD70-BC56-B044-866F-244C814D56A4}" dt="2022-05-11T03:18:16.666" v="4721" actId="27918"/>
        <pc:sldMkLst>
          <pc:docMk/>
          <pc:sldMk cId="1231862569" sldId="304"/>
        </pc:sldMkLst>
        <pc:spChg chg="add del mod ord">
          <ac:chgData name="Kilian, David" userId="abaecdff-2d9d-41f0-872e-4be1117dbae5" providerId="ADAL" clId="{4F72CD70-BC56-B044-866F-244C814D56A4}" dt="2022-05-10T22:29:51.416" v="576" actId="478"/>
          <ac:spMkLst>
            <pc:docMk/>
            <pc:sldMk cId="1231862569" sldId="304"/>
            <ac:spMk id="2" creationId="{8D7D79A9-14D0-C79A-6DD2-671311FA253F}"/>
          </ac:spMkLst>
        </pc:spChg>
        <pc:spChg chg="del mod ord">
          <ac:chgData name="Kilian, David" userId="abaecdff-2d9d-41f0-872e-4be1117dbae5" providerId="ADAL" clId="{4F72CD70-BC56-B044-866F-244C814D56A4}" dt="2022-05-10T22:29:12.967" v="550" actId="700"/>
          <ac:spMkLst>
            <pc:docMk/>
            <pc:sldMk cId="1231862569" sldId="304"/>
            <ac:spMk id="3" creationId="{CC6378C3-27C6-F760-EB7B-CAC94691DD77}"/>
          </ac:spMkLst>
        </pc:spChg>
        <pc:spChg chg="add del mod ord">
          <ac:chgData name="Kilian, David" userId="abaecdff-2d9d-41f0-872e-4be1117dbae5" providerId="ADAL" clId="{4F72CD70-BC56-B044-866F-244C814D56A4}" dt="2022-05-10T22:29:17.257" v="551" actId="700"/>
          <ac:spMkLst>
            <pc:docMk/>
            <pc:sldMk cId="1231862569" sldId="304"/>
            <ac:spMk id="4" creationId="{4851EDDB-F17F-4A10-64A8-AD74F1D212CD}"/>
          </ac:spMkLst>
        </pc:spChg>
        <pc:spChg chg="add del mod ord">
          <ac:chgData name="Kilian, David" userId="abaecdff-2d9d-41f0-872e-4be1117dbae5" providerId="ADAL" clId="{4F72CD70-BC56-B044-866F-244C814D56A4}" dt="2022-05-10T22:29:17.257" v="551" actId="700"/>
          <ac:spMkLst>
            <pc:docMk/>
            <pc:sldMk cId="1231862569" sldId="304"/>
            <ac:spMk id="5" creationId="{83372F21-77B3-104E-3BF3-68546F84A422}"/>
          </ac:spMkLst>
        </pc:spChg>
        <pc:spChg chg="add del mod ord">
          <ac:chgData name="Kilian, David" userId="abaecdff-2d9d-41f0-872e-4be1117dbae5" providerId="ADAL" clId="{4F72CD70-BC56-B044-866F-244C814D56A4}" dt="2022-05-10T22:29:20.684" v="552" actId="700"/>
          <ac:spMkLst>
            <pc:docMk/>
            <pc:sldMk cId="1231862569" sldId="304"/>
            <ac:spMk id="6" creationId="{54A90044-DA25-46A7-A277-C9F56525D7B6}"/>
          </ac:spMkLst>
        </pc:spChg>
        <pc:spChg chg="add del mod ord">
          <ac:chgData name="Kilian, David" userId="abaecdff-2d9d-41f0-872e-4be1117dbae5" providerId="ADAL" clId="{4F72CD70-BC56-B044-866F-244C814D56A4}" dt="2022-05-10T22:29:20.684" v="552" actId="700"/>
          <ac:spMkLst>
            <pc:docMk/>
            <pc:sldMk cId="1231862569" sldId="304"/>
            <ac:spMk id="7" creationId="{9D1B23A3-3198-F876-84EA-8AE2EBBA66E2}"/>
          </ac:spMkLst>
        </pc:spChg>
        <pc:spChg chg="add mod ord">
          <ac:chgData name="Kilian, David" userId="abaecdff-2d9d-41f0-872e-4be1117dbae5" providerId="ADAL" clId="{4F72CD70-BC56-B044-866F-244C814D56A4}" dt="2022-05-10T22:29:26.566" v="559" actId="20577"/>
          <ac:spMkLst>
            <pc:docMk/>
            <pc:sldMk cId="1231862569" sldId="304"/>
            <ac:spMk id="8" creationId="{67AE80F5-38D0-FB26-55DA-44BEA03EB5D3}"/>
          </ac:spMkLst>
        </pc:spChg>
        <pc:spChg chg="add mod ord">
          <ac:chgData name="Kilian, David" userId="abaecdff-2d9d-41f0-872e-4be1117dbae5" providerId="ADAL" clId="{4F72CD70-BC56-B044-866F-244C814D56A4}" dt="2022-05-10T22:29:30.825" v="570" actId="20577"/>
          <ac:spMkLst>
            <pc:docMk/>
            <pc:sldMk cId="1231862569" sldId="304"/>
            <ac:spMk id="9" creationId="{B7B87208-A077-FDBD-FFBA-40EED6238627}"/>
          </ac:spMkLst>
        </pc:spChg>
        <pc:spChg chg="add del mod ord">
          <ac:chgData name="Kilian, David" userId="abaecdff-2d9d-41f0-872e-4be1117dbae5" providerId="ADAL" clId="{4F72CD70-BC56-B044-866F-244C814D56A4}" dt="2022-05-10T22:29:59.523" v="577" actId="478"/>
          <ac:spMkLst>
            <pc:docMk/>
            <pc:sldMk cId="1231862569" sldId="304"/>
            <ac:spMk id="10" creationId="{30B74514-6CAC-DFD7-B467-7B2BFB3EEAD5}"/>
          </ac:spMkLst>
        </pc:spChg>
        <pc:spChg chg="add del mod ord">
          <ac:chgData name="Kilian, David" userId="abaecdff-2d9d-41f0-872e-4be1117dbae5" providerId="ADAL" clId="{4F72CD70-BC56-B044-866F-244C814D56A4}" dt="2022-05-10T22:30:02.002" v="578" actId="478"/>
          <ac:spMkLst>
            <pc:docMk/>
            <pc:sldMk cId="1231862569" sldId="304"/>
            <ac:spMk id="11" creationId="{07F049DE-21FD-B3C8-BD14-4601BB990756}"/>
          </ac:spMkLst>
        </pc:spChg>
        <pc:spChg chg="add del mod">
          <ac:chgData name="Kilian, David" userId="abaecdff-2d9d-41f0-872e-4be1117dbae5" providerId="ADAL" clId="{4F72CD70-BC56-B044-866F-244C814D56A4}" dt="2022-05-10T22:29:51.416" v="576" actId="478"/>
          <ac:spMkLst>
            <pc:docMk/>
            <pc:sldMk cId="1231862569" sldId="304"/>
            <ac:spMk id="13" creationId="{6B59FD51-804B-9FD7-D64F-C9146E2C6779}"/>
          </ac:spMkLst>
        </pc:spChg>
        <pc:spChg chg="add del mod">
          <ac:chgData name="Kilian, David" userId="abaecdff-2d9d-41f0-872e-4be1117dbae5" providerId="ADAL" clId="{4F72CD70-BC56-B044-866F-244C814D56A4}" dt="2022-05-10T22:29:49.651" v="574" actId="767"/>
          <ac:spMkLst>
            <pc:docMk/>
            <pc:sldMk cId="1231862569" sldId="304"/>
            <ac:spMk id="14" creationId="{B37AC033-A578-7C48-F1E2-254D6EACDC32}"/>
          </ac:spMkLst>
        </pc:spChg>
        <pc:spChg chg="add mod">
          <ac:chgData name="Kilian, David" userId="abaecdff-2d9d-41f0-872e-4be1117dbae5" providerId="ADAL" clId="{4F72CD70-BC56-B044-866F-244C814D56A4}" dt="2022-05-11T02:30:51.216" v="3633" actId="20577"/>
          <ac:spMkLst>
            <pc:docMk/>
            <pc:sldMk cId="1231862569" sldId="304"/>
            <ac:spMk id="20" creationId="{806CD770-87CC-9D8A-3612-4612B4D43B51}"/>
          </ac:spMkLst>
        </pc:spChg>
        <pc:spChg chg="add mod">
          <ac:chgData name="Kilian, David" userId="abaecdff-2d9d-41f0-872e-4be1117dbae5" providerId="ADAL" clId="{4F72CD70-BC56-B044-866F-244C814D56A4}" dt="2022-05-11T02:33:52.432" v="3759" actId="20577"/>
          <ac:spMkLst>
            <pc:docMk/>
            <pc:sldMk cId="1231862569" sldId="304"/>
            <ac:spMk id="29" creationId="{979D0D03-536A-5883-661A-24B25DEBCC59}"/>
          </ac:spMkLst>
        </pc:spChg>
        <pc:spChg chg="add mod">
          <ac:chgData name="Kilian, David" userId="abaecdff-2d9d-41f0-872e-4be1117dbae5" providerId="ADAL" clId="{4F72CD70-BC56-B044-866F-244C814D56A4}" dt="2022-05-11T03:07:42.938" v="4680" actId="1076"/>
          <ac:spMkLst>
            <pc:docMk/>
            <pc:sldMk cId="1231862569" sldId="304"/>
            <ac:spMk id="37" creationId="{B527C483-3694-8BE5-EECD-96B62AFD3233}"/>
          </ac:spMkLst>
        </pc:spChg>
        <pc:graphicFrameChg chg="add del mod modGraphic">
          <ac:chgData name="Kilian, David" userId="abaecdff-2d9d-41f0-872e-4be1117dbae5" providerId="ADAL" clId="{4F72CD70-BC56-B044-866F-244C814D56A4}" dt="2022-05-10T22:40:44.790" v="585" actId="478"/>
          <ac:graphicFrameMkLst>
            <pc:docMk/>
            <pc:sldMk cId="1231862569" sldId="304"/>
            <ac:graphicFrameMk id="15" creationId="{86CBBAE6-5E00-9DAA-932A-A306D5247838}"/>
          </ac:graphicFrameMkLst>
        </pc:graphicFrameChg>
        <pc:graphicFrameChg chg="add del mod">
          <ac:chgData name="Kilian, David" userId="abaecdff-2d9d-41f0-872e-4be1117dbae5" providerId="ADAL" clId="{4F72CD70-BC56-B044-866F-244C814D56A4}" dt="2022-05-10T22:43:35.617" v="597" actId="478"/>
          <ac:graphicFrameMkLst>
            <pc:docMk/>
            <pc:sldMk cId="1231862569" sldId="304"/>
            <ac:graphicFrameMk id="16" creationId="{0DC57E68-2A3A-6593-4455-8D432E582884}"/>
          </ac:graphicFrameMkLst>
        </pc:graphicFrameChg>
        <pc:graphicFrameChg chg="add del mod">
          <ac:chgData name="Kilian, David" userId="abaecdff-2d9d-41f0-872e-4be1117dbae5" providerId="ADAL" clId="{4F72CD70-BC56-B044-866F-244C814D56A4}" dt="2022-05-10T22:43:37.764" v="598" actId="478"/>
          <ac:graphicFrameMkLst>
            <pc:docMk/>
            <pc:sldMk cId="1231862569" sldId="304"/>
            <ac:graphicFrameMk id="17" creationId="{372CDF68-D0FE-B349-CA88-96A013D00E9F}"/>
          </ac:graphicFrameMkLst>
        </pc:graphicFrameChg>
        <pc:graphicFrameChg chg="add mod">
          <ac:chgData name="Kilian, David" userId="abaecdff-2d9d-41f0-872e-4be1117dbae5" providerId="ADAL" clId="{4F72CD70-BC56-B044-866F-244C814D56A4}" dt="2022-05-10T22:59:12.507" v="802" actId="1076"/>
          <ac:graphicFrameMkLst>
            <pc:docMk/>
            <pc:sldMk cId="1231862569" sldId="304"/>
            <ac:graphicFrameMk id="18" creationId="{372CDF68-D0FE-B349-CA88-96A013D00E9F}"/>
          </ac:graphicFrameMkLst>
        </pc:graphicFrameChg>
        <pc:graphicFrameChg chg="add mod">
          <ac:chgData name="Kilian, David" userId="abaecdff-2d9d-41f0-872e-4be1117dbae5" providerId="ADAL" clId="{4F72CD70-BC56-B044-866F-244C814D56A4}" dt="2022-05-10T22:45:17.686" v="617" actId="692"/>
          <ac:graphicFrameMkLst>
            <pc:docMk/>
            <pc:sldMk cId="1231862569" sldId="304"/>
            <ac:graphicFrameMk id="19" creationId="{0DC57E68-2A3A-6593-4455-8D432E582884}"/>
          </ac:graphicFrameMkLst>
        </pc:graphicFrameChg>
        <pc:cxnChg chg="add mod">
          <ac:chgData name="Kilian, David" userId="abaecdff-2d9d-41f0-872e-4be1117dbae5" providerId="ADAL" clId="{4F72CD70-BC56-B044-866F-244C814D56A4}" dt="2022-05-10T22:49:47.140" v="778" actId="1076"/>
          <ac:cxnSpMkLst>
            <pc:docMk/>
            <pc:sldMk cId="1231862569" sldId="304"/>
            <ac:cxnSpMk id="21" creationId="{9A0157C4-86F6-E5C0-2EE0-0CE5674F8574}"/>
          </ac:cxnSpMkLst>
        </pc:cxnChg>
        <pc:cxnChg chg="add mod">
          <ac:chgData name="Kilian, David" userId="abaecdff-2d9d-41f0-872e-4be1117dbae5" providerId="ADAL" clId="{4F72CD70-BC56-B044-866F-244C814D56A4}" dt="2022-05-10T22:58:18.437" v="790" actId="1076"/>
          <ac:cxnSpMkLst>
            <pc:docMk/>
            <pc:sldMk cId="1231862569" sldId="304"/>
            <ac:cxnSpMk id="23" creationId="{1655AB54-F40B-DB93-6E4F-59CB017D1572}"/>
          </ac:cxnSpMkLst>
        </pc:cxnChg>
        <pc:cxnChg chg="add mod">
          <ac:chgData name="Kilian, David" userId="abaecdff-2d9d-41f0-872e-4be1117dbae5" providerId="ADAL" clId="{4F72CD70-BC56-B044-866F-244C814D56A4}" dt="2022-05-10T22:58:25.449" v="792" actId="1076"/>
          <ac:cxnSpMkLst>
            <pc:docMk/>
            <pc:sldMk cId="1231862569" sldId="304"/>
            <ac:cxnSpMk id="25" creationId="{9AC06373-AEA1-4B5D-44DA-2E7D61795027}"/>
          </ac:cxnSpMkLst>
        </pc:cxnChg>
        <pc:cxnChg chg="add mod">
          <ac:chgData name="Kilian, David" userId="abaecdff-2d9d-41f0-872e-4be1117dbae5" providerId="ADAL" clId="{4F72CD70-BC56-B044-866F-244C814D56A4}" dt="2022-05-10T22:58:29.209" v="794" actId="1076"/>
          <ac:cxnSpMkLst>
            <pc:docMk/>
            <pc:sldMk cId="1231862569" sldId="304"/>
            <ac:cxnSpMk id="26" creationId="{53AD2D5D-F8A9-591E-6700-001F97D32A8B}"/>
          </ac:cxnSpMkLst>
        </pc:cxnChg>
        <pc:cxnChg chg="add mod">
          <ac:chgData name="Kilian, David" userId="abaecdff-2d9d-41f0-872e-4be1117dbae5" providerId="ADAL" clId="{4F72CD70-BC56-B044-866F-244C814D56A4}" dt="2022-05-10T22:58:35.489" v="797" actId="14100"/>
          <ac:cxnSpMkLst>
            <pc:docMk/>
            <pc:sldMk cId="1231862569" sldId="304"/>
            <ac:cxnSpMk id="27" creationId="{3B58CB91-DE09-1491-21A5-98C0C94ECACC}"/>
          </ac:cxnSpMkLst>
        </pc:cxnChg>
        <pc:cxnChg chg="add mod">
          <ac:chgData name="Kilian, David" userId="abaecdff-2d9d-41f0-872e-4be1117dbae5" providerId="ADAL" clId="{4F72CD70-BC56-B044-866F-244C814D56A4}" dt="2022-05-10T22:59:52.479" v="863" actId="14100"/>
          <ac:cxnSpMkLst>
            <pc:docMk/>
            <pc:sldMk cId="1231862569" sldId="304"/>
            <ac:cxnSpMk id="30" creationId="{0299145C-77EE-2E49-5061-2731B8B4A0E9}"/>
          </ac:cxnSpMkLst>
        </pc:cxnChg>
        <pc:cxnChg chg="add mod">
          <ac:chgData name="Kilian, David" userId="abaecdff-2d9d-41f0-872e-4be1117dbae5" providerId="ADAL" clId="{4F72CD70-BC56-B044-866F-244C814D56A4}" dt="2022-05-10T23:00:01.825" v="866" actId="14100"/>
          <ac:cxnSpMkLst>
            <pc:docMk/>
            <pc:sldMk cId="1231862569" sldId="304"/>
            <ac:cxnSpMk id="33" creationId="{8DFFCE7B-BBEC-91CA-CAE3-94AB51857739}"/>
          </ac:cxnSpMkLst>
        </pc:cxnChg>
        <pc:cxnChg chg="add mod">
          <ac:chgData name="Kilian, David" userId="abaecdff-2d9d-41f0-872e-4be1117dbae5" providerId="ADAL" clId="{4F72CD70-BC56-B044-866F-244C814D56A4}" dt="2022-05-10T23:00:07.827" v="869" actId="14100"/>
          <ac:cxnSpMkLst>
            <pc:docMk/>
            <pc:sldMk cId="1231862569" sldId="304"/>
            <ac:cxnSpMk id="35" creationId="{8E7B2782-7DCE-8AAF-23DE-8473B3CA1299}"/>
          </ac:cxnSpMkLst>
        </pc:cxnChg>
        <pc:cxnChg chg="add mod">
          <ac:chgData name="Kilian, David" userId="abaecdff-2d9d-41f0-872e-4be1117dbae5" providerId="ADAL" clId="{4F72CD70-BC56-B044-866F-244C814D56A4}" dt="2022-05-11T02:32:01.219" v="3712" actId="14100"/>
          <ac:cxnSpMkLst>
            <pc:docMk/>
            <pc:sldMk cId="1231862569" sldId="304"/>
            <ac:cxnSpMk id="38" creationId="{77819F1C-1C1A-A0BC-DE6F-1DB51DD15D2A}"/>
          </ac:cxnSpMkLst>
        </pc:cxnChg>
        <pc:cxnChg chg="add mod">
          <ac:chgData name="Kilian, David" userId="abaecdff-2d9d-41f0-872e-4be1117dbae5" providerId="ADAL" clId="{4F72CD70-BC56-B044-866F-244C814D56A4}" dt="2022-05-11T02:31:15.540" v="3659" actId="14100"/>
          <ac:cxnSpMkLst>
            <pc:docMk/>
            <pc:sldMk cId="1231862569" sldId="304"/>
            <ac:cxnSpMk id="39" creationId="{84B3F11D-35E8-F3DA-4D29-DB248D0C5772}"/>
          </ac:cxnSpMkLst>
        </pc:cxnChg>
      </pc:sldChg>
      <pc:sldChg chg="addSp delSp modSp new mod modClrScheme delAnim modAnim chgLayout">
        <pc:chgData name="Kilian, David" userId="abaecdff-2d9d-41f0-872e-4be1117dbae5" providerId="ADAL" clId="{4F72CD70-BC56-B044-866F-244C814D56A4}" dt="2022-05-11T03:03:14.003" v="4422" actId="14100"/>
        <pc:sldMkLst>
          <pc:docMk/>
          <pc:sldMk cId="2994230293" sldId="305"/>
        </pc:sldMkLst>
        <pc:spChg chg="del mod ord">
          <ac:chgData name="Kilian, David" userId="abaecdff-2d9d-41f0-872e-4be1117dbae5" providerId="ADAL" clId="{4F72CD70-BC56-B044-866F-244C814D56A4}" dt="2022-05-10T23:06:15.632" v="878" actId="700"/>
          <ac:spMkLst>
            <pc:docMk/>
            <pc:sldMk cId="2994230293" sldId="305"/>
            <ac:spMk id="2" creationId="{C54B5E28-EC79-F566-A395-CBFBEC6C5ECF}"/>
          </ac:spMkLst>
        </pc:spChg>
        <pc:spChg chg="del mod ord">
          <ac:chgData name="Kilian, David" userId="abaecdff-2d9d-41f0-872e-4be1117dbae5" providerId="ADAL" clId="{4F72CD70-BC56-B044-866F-244C814D56A4}" dt="2022-05-10T23:06:15.632" v="878" actId="700"/>
          <ac:spMkLst>
            <pc:docMk/>
            <pc:sldMk cId="2994230293" sldId="305"/>
            <ac:spMk id="3" creationId="{D563C27D-EC8F-208D-4E61-2313CD35DBC1}"/>
          </ac:spMkLst>
        </pc:spChg>
        <pc:spChg chg="add mod ord">
          <ac:chgData name="Kilian, David" userId="abaecdff-2d9d-41f0-872e-4be1117dbae5" providerId="ADAL" clId="{4F72CD70-BC56-B044-866F-244C814D56A4}" dt="2022-05-10T23:06:33.244" v="913" actId="20577"/>
          <ac:spMkLst>
            <pc:docMk/>
            <pc:sldMk cId="2994230293" sldId="305"/>
            <ac:spMk id="4" creationId="{570BDF43-C62A-FD89-57B8-5361F4D834D0}"/>
          </ac:spMkLst>
        </pc:spChg>
        <pc:spChg chg="add mod ord">
          <ac:chgData name="Kilian, David" userId="abaecdff-2d9d-41f0-872e-4be1117dbae5" providerId="ADAL" clId="{4F72CD70-BC56-B044-866F-244C814D56A4}" dt="2022-05-10T23:06:18.639" v="887" actId="20577"/>
          <ac:spMkLst>
            <pc:docMk/>
            <pc:sldMk cId="2994230293" sldId="305"/>
            <ac:spMk id="5" creationId="{ACD200EC-EE4C-8A31-6CF7-E9456E85A9A3}"/>
          </ac:spMkLst>
        </pc:spChg>
        <pc:spChg chg="add mod ord">
          <ac:chgData name="Kilian, David" userId="abaecdff-2d9d-41f0-872e-4be1117dbae5" providerId="ADAL" clId="{4F72CD70-BC56-B044-866F-244C814D56A4}" dt="2022-05-10T23:06:21.191" v="893" actId="20577"/>
          <ac:spMkLst>
            <pc:docMk/>
            <pc:sldMk cId="2994230293" sldId="305"/>
            <ac:spMk id="6" creationId="{D1250E2B-CF84-4BAA-AC46-84169AB08DEE}"/>
          </ac:spMkLst>
        </pc:spChg>
        <pc:spChg chg="add del mod ord">
          <ac:chgData name="Kilian, David" userId="abaecdff-2d9d-41f0-872e-4be1117dbae5" providerId="ADAL" clId="{4F72CD70-BC56-B044-866F-244C814D56A4}" dt="2022-05-10T23:10:24.917" v="914" actId="478"/>
          <ac:spMkLst>
            <pc:docMk/>
            <pc:sldMk cId="2994230293" sldId="305"/>
            <ac:spMk id="7" creationId="{94F87BF4-2E73-55DD-C097-996996B23925}"/>
          </ac:spMkLst>
        </pc:spChg>
        <pc:spChg chg="add del mod ord">
          <ac:chgData name="Kilian, David" userId="abaecdff-2d9d-41f0-872e-4be1117dbae5" providerId="ADAL" clId="{4F72CD70-BC56-B044-866F-244C814D56A4}" dt="2022-05-10T23:10:26.417" v="915" actId="478"/>
          <ac:spMkLst>
            <pc:docMk/>
            <pc:sldMk cId="2994230293" sldId="305"/>
            <ac:spMk id="8" creationId="{C495C903-B98D-1134-2275-53F3C5F270C2}"/>
          </ac:spMkLst>
        </pc:spChg>
        <pc:spChg chg="add mod">
          <ac:chgData name="Kilian, David" userId="abaecdff-2d9d-41f0-872e-4be1117dbae5" providerId="ADAL" clId="{4F72CD70-BC56-B044-866F-244C814D56A4}" dt="2022-05-11T03:03:02.288" v="4408" actId="20577"/>
          <ac:spMkLst>
            <pc:docMk/>
            <pc:sldMk cId="2994230293" sldId="305"/>
            <ac:spMk id="11" creationId="{70F24A1D-3E23-3D58-D5F9-FC077869882F}"/>
          </ac:spMkLst>
        </pc:spChg>
        <pc:spChg chg="add mod">
          <ac:chgData name="Kilian, David" userId="abaecdff-2d9d-41f0-872e-4be1117dbae5" providerId="ADAL" clId="{4F72CD70-BC56-B044-866F-244C814D56A4}" dt="2022-05-11T03:03:07.300" v="4412" actId="20577"/>
          <ac:spMkLst>
            <pc:docMk/>
            <pc:sldMk cId="2994230293" sldId="305"/>
            <ac:spMk id="21" creationId="{E13E76DC-CE5C-4A74-9324-A025D9BA790A}"/>
          </ac:spMkLst>
        </pc:spChg>
        <pc:spChg chg="add mod">
          <ac:chgData name="Kilian, David" userId="abaecdff-2d9d-41f0-872e-4be1117dbae5" providerId="ADAL" clId="{4F72CD70-BC56-B044-866F-244C814D56A4}" dt="2022-05-10T23:28:44.187" v="1784" actId="1076"/>
          <ac:spMkLst>
            <pc:docMk/>
            <pc:sldMk cId="2994230293" sldId="305"/>
            <ac:spMk id="27" creationId="{48FA30FA-3404-5261-FE08-52B881F7C78F}"/>
          </ac:spMkLst>
        </pc:spChg>
        <pc:spChg chg="add mod">
          <ac:chgData name="Kilian, David" userId="abaecdff-2d9d-41f0-872e-4be1117dbae5" providerId="ADAL" clId="{4F72CD70-BC56-B044-866F-244C814D56A4}" dt="2022-05-10T23:27:51.592" v="1783" actId="1076"/>
          <ac:spMkLst>
            <pc:docMk/>
            <pc:sldMk cId="2994230293" sldId="305"/>
            <ac:spMk id="30" creationId="{C437CFB7-F8B9-997A-DAA3-B17ED19DCABD}"/>
          </ac:spMkLst>
        </pc:spChg>
        <pc:spChg chg="add mod">
          <ac:chgData name="Kilian, David" userId="abaecdff-2d9d-41f0-872e-4be1117dbae5" providerId="ADAL" clId="{4F72CD70-BC56-B044-866F-244C814D56A4}" dt="2022-05-11T03:03:14.003" v="4422" actId="14100"/>
          <ac:spMkLst>
            <pc:docMk/>
            <pc:sldMk cId="2994230293" sldId="305"/>
            <ac:spMk id="31" creationId="{38787B74-DC9C-CECA-CDA8-238CC4BBA8E5}"/>
          </ac:spMkLst>
        </pc:spChg>
        <pc:graphicFrameChg chg="add mod">
          <ac:chgData name="Kilian, David" userId="abaecdff-2d9d-41f0-872e-4be1117dbae5" providerId="ADAL" clId="{4F72CD70-BC56-B044-866F-244C814D56A4}" dt="2022-05-10T23:11:48.070" v="965" actId="692"/>
          <ac:graphicFrameMkLst>
            <pc:docMk/>
            <pc:sldMk cId="2994230293" sldId="305"/>
            <ac:graphicFrameMk id="9" creationId="{E1544ED2-8A40-45B3-B024-A6F43CB21827}"/>
          </ac:graphicFrameMkLst>
        </pc:graphicFrameChg>
        <pc:graphicFrameChg chg="add mod">
          <ac:chgData name="Kilian, David" userId="abaecdff-2d9d-41f0-872e-4be1117dbae5" providerId="ADAL" clId="{4F72CD70-BC56-B044-866F-244C814D56A4}" dt="2022-05-10T23:26:24.426" v="1763"/>
          <ac:graphicFrameMkLst>
            <pc:docMk/>
            <pc:sldMk cId="2994230293" sldId="305"/>
            <ac:graphicFrameMk id="10" creationId="{55974909-59D0-3616-2731-F1A38A20306D}"/>
          </ac:graphicFrameMkLst>
        </pc:graphicFrameChg>
        <pc:cxnChg chg="add mod">
          <ac:chgData name="Kilian, David" userId="abaecdff-2d9d-41f0-872e-4be1117dbae5" providerId="ADAL" clId="{4F72CD70-BC56-B044-866F-244C814D56A4}" dt="2022-05-11T03:02:19.670" v="4375" actId="14100"/>
          <ac:cxnSpMkLst>
            <pc:docMk/>
            <pc:sldMk cId="2994230293" sldId="305"/>
            <ac:cxnSpMk id="12" creationId="{56F83371-C562-BCFD-5185-24C89C8E95AB}"/>
          </ac:cxnSpMkLst>
        </pc:cxnChg>
        <pc:cxnChg chg="add del mod">
          <ac:chgData name="Kilian, David" userId="abaecdff-2d9d-41f0-872e-4be1117dbae5" providerId="ADAL" clId="{4F72CD70-BC56-B044-866F-244C814D56A4}" dt="2022-05-10T23:25:33.078" v="1694" actId="478"/>
          <ac:cxnSpMkLst>
            <pc:docMk/>
            <pc:sldMk cId="2994230293" sldId="305"/>
            <ac:cxnSpMk id="13" creationId="{1DADD9BF-282B-7FBA-7875-C47A2F4991F0}"/>
          </ac:cxnSpMkLst>
        </pc:cxnChg>
        <pc:cxnChg chg="add del mod">
          <ac:chgData name="Kilian, David" userId="abaecdff-2d9d-41f0-872e-4be1117dbae5" providerId="ADAL" clId="{4F72CD70-BC56-B044-866F-244C814D56A4}" dt="2022-05-10T23:21:37.846" v="1512" actId="478"/>
          <ac:cxnSpMkLst>
            <pc:docMk/>
            <pc:sldMk cId="2994230293" sldId="305"/>
            <ac:cxnSpMk id="17" creationId="{75346ABB-0C8F-D1E5-389B-E9B8C41BEB85}"/>
          </ac:cxnSpMkLst>
        </pc:cxnChg>
        <pc:cxnChg chg="add del mod">
          <ac:chgData name="Kilian, David" userId="abaecdff-2d9d-41f0-872e-4be1117dbae5" providerId="ADAL" clId="{4F72CD70-BC56-B044-866F-244C814D56A4}" dt="2022-05-10T23:25:25.106" v="1691" actId="478"/>
          <ac:cxnSpMkLst>
            <pc:docMk/>
            <pc:sldMk cId="2994230293" sldId="305"/>
            <ac:cxnSpMk id="19" creationId="{DD46E95E-9F21-3970-F599-7CB3E3D94002}"/>
          </ac:cxnSpMkLst>
        </pc:cxnChg>
        <pc:cxnChg chg="add del mod">
          <ac:chgData name="Kilian, David" userId="abaecdff-2d9d-41f0-872e-4be1117dbae5" providerId="ADAL" clId="{4F72CD70-BC56-B044-866F-244C814D56A4}" dt="2022-05-10T23:25:25.106" v="1691" actId="478"/>
          <ac:cxnSpMkLst>
            <pc:docMk/>
            <pc:sldMk cId="2994230293" sldId="305"/>
            <ac:cxnSpMk id="20" creationId="{0FB85A88-A4FE-BB04-0B77-D39523D743F9}"/>
          </ac:cxnSpMkLst>
        </pc:cxnChg>
        <pc:cxnChg chg="add del mod">
          <ac:chgData name="Kilian, David" userId="abaecdff-2d9d-41f0-872e-4be1117dbae5" providerId="ADAL" clId="{4F72CD70-BC56-B044-866F-244C814D56A4}" dt="2022-05-10T23:26:46.353" v="1770" actId="478"/>
          <ac:cxnSpMkLst>
            <pc:docMk/>
            <pc:sldMk cId="2994230293" sldId="305"/>
            <ac:cxnSpMk id="22" creationId="{9A9153C1-DEAF-E6A4-F327-A808E97D105B}"/>
          </ac:cxnSpMkLst>
        </pc:cxnChg>
        <pc:cxnChg chg="add del mod">
          <ac:chgData name="Kilian, David" userId="abaecdff-2d9d-41f0-872e-4be1117dbae5" providerId="ADAL" clId="{4F72CD70-BC56-B044-866F-244C814D56A4}" dt="2022-05-10T23:26:46.353" v="1770" actId="478"/>
          <ac:cxnSpMkLst>
            <pc:docMk/>
            <pc:sldMk cId="2994230293" sldId="305"/>
            <ac:cxnSpMk id="23" creationId="{6A4B1584-B9E5-71B7-0DE7-7A7E0C9DDF8E}"/>
          </ac:cxnSpMkLst>
        </pc:cxnChg>
        <pc:cxnChg chg="add del mod">
          <ac:chgData name="Kilian, David" userId="abaecdff-2d9d-41f0-872e-4be1117dbae5" providerId="ADAL" clId="{4F72CD70-BC56-B044-866F-244C814D56A4}" dt="2022-05-10T23:29:33.798" v="1865" actId="478"/>
          <ac:cxnSpMkLst>
            <pc:docMk/>
            <pc:sldMk cId="2994230293" sldId="305"/>
            <ac:cxnSpMk id="32" creationId="{0516FC90-73EB-985D-7832-4673CF904549}"/>
          </ac:cxnSpMkLst>
        </pc:cxnChg>
      </pc:sldChg>
      <pc:sldChg chg="new del">
        <pc:chgData name="Kilian, David" userId="abaecdff-2d9d-41f0-872e-4be1117dbae5" providerId="ADAL" clId="{4F72CD70-BC56-B044-866F-244C814D56A4}" dt="2022-05-10T23:45:51.047" v="2238" actId="2696"/>
        <pc:sldMkLst>
          <pc:docMk/>
          <pc:sldMk cId="3236441785" sldId="306"/>
        </pc:sldMkLst>
      </pc:sldChg>
      <pc:sldChg chg="addSp delSp modSp new mod modAnim">
        <pc:chgData name="Kilian, David" userId="abaecdff-2d9d-41f0-872e-4be1117dbae5" providerId="ADAL" clId="{4F72CD70-BC56-B044-866F-244C814D56A4}" dt="2022-05-11T02:36:52.163" v="3884"/>
        <pc:sldMkLst>
          <pc:docMk/>
          <pc:sldMk cId="2844248451" sldId="307"/>
        </pc:sldMkLst>
        <pc:spChg chg="mod">
          <ac:chgData name="Kilian, David" userId="abaecdff-2d9d-41f0-872e-4be1117dbae5" providerId="ADAL" clId="{4F72CD70-BC56-B044-866F-244C814D56A4}" dt="2022-05-11T00:00:32.863" v="2753" actId="113"/>
          <ac:spMkLst>
            <pc:docMk/>
            <pc:sldMk cId="2844248451" sldId="307"/>
            <ac:spMk id="2" creationId="{CA3DC837-27B5-248F-3AE3-5A22F87B9355}"/>
          </ac:spMkLst>
        </pc:spChg>
        <pc:spChg chg="del">
          <ac:chgData name="Kilian, David" userId="abaecdff-2d9d-41f0-872e-4be1117dbae5" providerId="ADAL" clId="{4F72CD70-BC56-B044-866F-244C814D56A4}" dt="2022-05-10T23:30:00.178" v="1869" actId="478"/>
          <ac:spMkLst>
            <pc:docMk/>
            <pc:sldMk cId="2844248451" sldId="307"/>
            <ac:spMk id="3" creationId="{2964D42B-9C67-0532-B8BF-5D1A7674357C}"/>
          </ac:spMkLst>
        </pc:spChg>
        <pc:spChg chg="add mod">
          <ac:chgData name="Kilian, David" userId="abaecdff-2d9d-41f0-872e-4be1117dbae5" providerId="ADAL" clId="{4F72CD70-BC56-B044-866F-244C814D56A4}" dt="2022-05-10T23:32:35.510" v="1932" actId="14100"/>
          <ac:spMkLst>
            <pc:docMk/>
            <pc:sldMk cId="2844248451" sldId="307"/>
            <ac:spMk id="5" creationId="{057252B4-BD3F-6B78-968C-E94C6525B761}"/>
          </ac:spMkLst>
        </pc:spChg>
        <pc:spChg chg="add mod">
          <ac:chgData name="Kilian, David" userId="abaecdff-2d9d-41f0-872e-4be1117dbae5" providerId="ADAL" clId="{4F72CD70-BC56-B044-866F-244C814D56A4}" dt="2022-05-10T23:32:55.084" v="1942" actId="1076"/>
          <ac:spMkLst>
            <pc:docMk/>
            <pc:sldMk cId="2844248451" sldId="307"/>
            <ac:spMk id="6" creationId="{7B8F980E-94D0-9739-94B7-29CF3DDA50B9}"/>
          </ac:spMkLst>
        </pc:spChg>
        <pc:spChg chg="add mod">
          <ac:chgData name="Kilian, David" userId="abaecdff-2d9d-41f0-872e-4be1117dbae5" providerId="ADAL" clId="{4F72CD70-BC56-B044-866F-244C814D56A4}" dt="2022-05-10T23:46:44.936" v="2250" actId="20577"/>
          <ac:spMkLst>
            <pc:docMk/>
            <pc:sldMk cId="2844248451" sldId="307"/>
            <ac:spMk id="7" creationId="{0D76B670-A264-0150-C6DD-D21290DAB45F}"/>
          </ac:spMkLst>
        </pc:spChg>
        <pc:spChg chg="add mod">
          <ac:chgData name="Kilian, David" userId="abaecdff-2d9d-41f0-872e-4be1117dbae5" providerId="ADAL" clId="{4F72CD70-BC56-B044-866F-244C814D56A4}" dt="2022-05-11T02:36:10.038" v="3877" actId="313"/>
          <ac:spMkLst>
            <pc:docMk/>
            <pc:sldMk cId="2844248451" sldId="307"/>
            <ac:spMk id="8" creationId="{1CC1DD6E-FFAF-717B-49D7-BDDD5496C9B0}"/>
          </ac:spMkLst>
        </pc:spChg>
        <pc:graphicFrameChg chg="add mod">
          <ac:chgData name="Kilian, David" userId="abaecdff-2d9d-41f0-872e-4be1117dbae5" providerId="ADAL" clId="{4F72CD70-BC56-B044-866F-244C814D56A4}" dt="2022-05-10T23:30:25.911" v="1885" actId="1076"/>
          <ac:graphicFrameMkLst>
            <pc:docMk/>
            <pc:sldMk cId="2844248451" sldId="307"/>
            <ac:graphicFrameMk id="4" creationId="{7D334A39-817C-FE3B-37BC-A9777770B2F0}"/>
          </ac:graphicFrameMkLst>
        </pc:graphicFrameChg>
      </pc:sldChg>
      <pc:sldChg chg="modSp new del mod">
        <pc:chgData name="Kilian, David" userId="abaecdff-2d9d-41f0-872e-4be1117dbae5" providerId="ADAL" clId="{4F72CD70-BC56-B044-866F-244C814D56A4}" dt="2022-05-10T23:59:11.027" v="2750" actId="2696"/>
        <pc:sldMkLst>
          <pc:docMk/>
          <pc:sldMk cId="1966809744" sldId="308"/>
        </pc:sldMkLst>
        <pc:spChg chg="mod">
          <ac:chgData name="Kilian, David" userId="abaecdff-2d9d-41f0-872e-4be1117dbae5" providerId="ADAL" clId="{4F72CD70-BC56-B044-866F-244C814D56A4}" dt="2022-05-10T23:12:40.068" v="1097" actId="20577"/>
          <ac:spMkLst>
            <pc:docMk/>
            <pc:sldMk cId="1966809744" sldId="308"/>
            <ac:spMk id="2" creationId="{A9EAC0D5-D5B8-3D6E-4468-63E68B0C84AA}"/>
          </ac:spMkLst>
        </pc:spChg>
      </pc:sldChg>
      <pc:sldChg chg="addSp delSp modSp new mod modClrScheme modAnim chgLayout">
        <pc:chgData name="Kilian, David" userId="abaecdff-2d9d-41f0-872e-4be1117dbae5" providerId="ADAL" clId="{4F72CD70-BC56-B044-866F-244C814D56A4}" dt="2022-05-11T03:18:46.962" v="4763" actId="20577"/>
        <pc:sldMkLst>
          <pc:docMk/>
          <pc:sldMk cId="1978563570" sldId="309"/>
        </pc:sldMkLst>
        <pc:spChg chg="mod ord">
          <ac:chgData name="Kilian, David" userId="abaecdff-2d9d-41f0-872e-4be1117dbae5" providerId="ADAL" clId="{4F72CD70-BC56-B044-866F-244C814D56A4}" dt="2022-05-11T00:01:27.626" v="2765" actId="700"/>
          <ac:spMkLst>
            <pc:docMk/>
            <pc:sldMk cId="1978563570" sldId="309"/>
            <ac:spMk id="2" creationId="{7EAB109E-1DB3-0B48-9F68-32BCB22E1691}"/>
          </ac:spMkLst>
        </pc:spChg>
        <pc:spChg chg="del mod ord">
          <ac:chgData name="Kilian, David" userId="abaecdff-2d9d-41f0-872e-4be1117dbae5" providerId="ADAL" clId="{4F72CD70-BC56-B044-866F-244C814D56A4}" dt="2022-05-11T00:01:27.626" v="2765" actId="700"/>
          <ac:spMkLst>
            <pc:docMk/>
            <pc:sldMk cId="1978563570" sldId="309"/>
            <ac:spMk id="3" creationId="{5FE3236A-DD7F-733F-8BE9-4630B199DF59}"/>
          </ac:spMkLst>
        </pc:spChg>
        <pc:spChg chg="add mod ord">
          <ac:chgData name="Kilian, David" userId="abaecdff-2d9d-41f0-872e-4be1117dbae5" providerId="ADAL" clId="{4F72CD70-BC56-B044-866F-244C814D56A4}" dt="2022-05-11T00:01:31.397" v="2773" actId="20577"/>
          <ac:spMkLst>
            <pc:docMk/>
            <pc:sldMk cId="1978563570" sldId="309"/>
            <ac:spMk id="4" creationId="{8C729B05-4C1F-C1F2-628D-0E6F238E849C}"/>
          </ac:spMkLst>
        </pc:spChg>
        <pc:spChg chg="add mod ord">
          <ac:chgData name="Kilian, David" userId="abaecdff-2d9d-41f0-872e-4be1117dbae5" providerId="ADAL" clId="{4F72CD70-BC56-B044-866F-244C814D56A4}" dt="2022-05-11T00:01:33.575" v="2780" actId="20577"/>
          <ac:spMkLst>
            <pc:docMk/>
            <pc:sldMk cId="1978563570" sldId="309"/>
            <ac:spMk id="5" creationId="{65EC77C5-7F87-8668-1CE8-0AAF032C3A3D}"/>
          </ac:spMkLst>
        </pc:spChg>
        <pc:spChg chg="add del mod ord">
          <ac:chgData name="Kilian, David" userId="abaecdff-2d9d-41f0-872e-4be1117dbae5" providerId="ADAL" clId="{4F72CD70-BC56-B044-866F-244C814D56A4}" dt="2022-05-11T03:13:59.548" v="4712" actId="478"/>
          <ac:spMkLst>
            <pc:docMk/>
            <pc:sldMk cId="1978563570" sldId="309"/>
            <ac:spMk id="6" creationId="{7360D769-685F-214C-F06A-C9900246552F}"/>
          </ac:spMkLst>
        </pc:spChg>
        <pc:spChg chg="add del mod ord">
          <ac:chgData name="Kilian, David" userId="abaecdff-2d9d-41f0-872e-4be1117dbae5" providerId="ADAL" clId="{4F72CD70-BC56-B044-866F-244C814D56A4}" dt="2022-05-11T03:14:02.408" v="4713" actId="478"/>
          <ac:spMkLst>
            <pc:docMk/>
            <pc:sldMk cId="1978563570" sldId="309"/>
            <ac:spMk id="7" creationId="{9FAE6626-A266-B3D6-DDEC-0EEA37D8FA9A}"/>
          </ac:spMkLst>
        </pc:spChg>
        <pc:spChg chg="add mod">
          <ac:chgData name="Kilian, David" userId="abaecdff-2d9d-41f0-872e-4be1117dbae5" providerId="ADAL" clId="{4F72CD70-BC56-B044-866F-244C814D56A4}" dt="2022-05-11T03:18:34.528" v="4740" actId="14100"/>
          <ac:spMkLst>
            <pc:docMk/>
            <pc:sldMk cId="1978563570" sldId="309"/>
            <ac:spMk id="10" creationId="{4340AC9B-0E14-2729-7BEA-E4C9E865AB2D}"/>
          </ac:spMkLst>
        </pc:spChg>
        <pc:spChg chg="add mod">
          <ac:chgData name="Kilian, David" userId="abaecdff-2d9d-41f0-872e-4be1117dbae5" providerId="ADAL" clId="{4F72CD70-BC56-B044-866F-244C814D56A4}" dt="2022-05-11T03:18:46.962" v="4763" actId="20577"/>
          <ac:spMkLst>
            <pc:docMk/>
            <pc:sldMk cId="1978563570" sldId="309"/>
            <ac:spMk id="11" creationId="{8051B31E-0C90-8B06-338C-5E4348D398D6}"/>
          </ac:spMkLst>
        </pc:spChg>
        <pc:graphicFrameChg chg="add mod">
          <ac:chgData name="Kilian, David" userId="abaecdff-2d9d-41f0-872e-4be1117dbae5" providerId="ADAL" clId="{4F72CD70-BC56-B044-866F-244C814D56A4}" dt="2022-05-11T03:14:08.062" v="4714" actId="1076"/>
          <ac:graphicFrameMkLst>
            <pc:docMk/>
            <pc:sldMk cId="1978563570" sldId="309"/>
            <ac:graphicFrameMk id="8" creationId="{75E88ECF-59AD-7F45-1C5A-6EC630791F9D}"/>
          </ac:graphicFrameMkLst>
        </pc:graphicFrameChg>
        <pc:graphicFrameChg chg="add mod">
          <ac:chgData name="Kilian, David" userId="abaecdff-2d9d-41f0-872e-4be1117dbae5" providerId="ADAL" clId="{4F72CD70-BC56-B044-866F-244C814D56A4}" dt="2022-05-11T03:17:49.687" v="4720" actId="692"/>
          <ac:graphicFrameMkLst>
            <pc:docMk/>
            <pc:sldMk cId="1978563570" sldId="309"/>
            <ac:graphicFrameMk id="9" creationId="{68368DFD-E0F9-778E-B6C7-E78DEA201A14}"/>
          </ac:graphicFrameMkLst>
        </pc:graphicFrameChg>
      </pc:sldChg>
      <pc:sldChg chg="addSp delSp modSp new mod modAnim">
        <pc:chgData name="Kilian, David" userId="abaecdff-2d9d-41f0-872e-4be1117dbae5" providerId="ADAL" clId="{4F72CD70-BC56-B044-866F-244C814D56A4}" dt="2022-05-11T00:02:05.150" v="2807" actId="20577"/>
        <pc:sldMkLst>
          <pc:docMk/>
          <pc:sldMk cId="4111438560" sldId="310"/>
        </pc:sldMkLst>
        <pc:spChg chg="mod">
          <ac:chgData name="Kilian, David" userId="abaecdff-2d9d-41f0-872e-4be1117dbae5" providerId="ADAL" clId="{4F72CD70-BC56-B044-866F-244C814D56A4}" dt="2022-05-10T23:13:45.103" v="1140" actId="255"/>
          <ac:spMkLst>
            <pc:docMk/>
            <pc:sldMk cId="4111438560" sldId="310"/>
            <ac:spMk id="2" creationId="{05F10995-64DE-ACEB-8882-4CCBD96239B6}"/>
          </ac:spMkLst>
        </pc:spChg>
        <pc:spChg chg="del">
          <ac:chgData name="Kilian, David" userId="abaecdff-2d9d-41f0-872e-4be1117dbae5" providerId="ADAL" clId="{4F72CD70-BC56-B044-866F-244C814D56A4}" dt="2022-05-10T23:13:04.599" v="1132" actId="478"/>
          <ac:spMkLst>
            <pc:docMk/>
            <pc:sldMk cId="4111438560" sldId="310"/>
            <ac:spMk id="3" creationId="{BA9440DA-7972-1C14-42D2-2D6A5D70325B}"/>
          </ac:spMkLst>
        </pc:spChg>
        <pc:spChg chg="add mod">
          <ac:chgData name="Kilian, David" userId="abaecdff-2d9d-41f0-872e-4be1117dbae5" providerId="ADAL" clId="{4F72CD70-BC56-B044-866F-244C814D56A4}" dt="2022-05-10T23:35:04.432" v="1956" actId="1076"/>
          <ac:spMkLst>
            <pc:docMk/>
            <pc:sldMk cId="4111438560" sldId="310"/>
            <ac:spMk id="4" creationId="{CB10612B-6ED3-E00F-6B4B-AD00696041DA}"/>
          </ac:spMkLst>
        </pc:spChg>
        <pc:spChg chg="add mod">
          <ac:chgData name="Kilian, David" userId="abaecdff-2d9d-41f0-872e-4be1117dbae5" providerId="ADAL" clId="{4F72CD70-BC56-B044-866F-244C814D56A4}" dt="2022-05-10T23:37:12.643" v="2027" actId="313"/>
          <ac:spMkLst>
            <pc:docMk/>
            <pc:sldMk cId="4111438560" sldId="310"/>
            <ac:spMk id="6" creationId="{A8BE8AA3-8CA5-E5B3-5E73-9BEF018A27C5}"/>
          </ac:spMkLst>
        </pc:spChg>
        <pc:spChg chg="add mod">
          <ac:chgData name="Kilian, David" userId="abaecdff-2d9d-41f0-872e-4be1117dbae5" providerId="ADAL" clId="{4F72CD70-BC56-B044-866F-244C814D56A4}" dt="2022-05-10T23:37:31.890" v="2060" actId="1076"/>
          <ac:spMkLst>
            <pc:docMk/>
            <pc:sldMk cId="4111438560" sldId="310"/>
            <ac:spMk id="12" creationId="{BDF915DF-0CE0-355B-27D7-98F8276BA08D}"/>
          </ac:spMkLst>
        </pc:spChg>
        <pc:spChg chg="add mod">
          <ac:chgData name="Kilian, David" userId="abaecdff-2d9d-41f0-872e-4be1117dbae5" providerId="ADAL" clId="{4F72CD70-BC56-B044-866F-244C814D56A4}" dt="2022-05-11T00:02:05.150" v="2807" actId="20577"/>
          <ac:spMkLst>
            <pc:docMk/>
            <pc:sldMk cId="4111438560" sldId="310"/>
            <ac:spMk id="15" creationId="{00E9DE65-1673-C91A-4457-DB6157776829}"/>
          </ac:spMkLst>
        </pc:spChg>
        <pc:spChg chg="add mod">
          <ac:chgData name="Kilian, David" userId="abaecdff-2d9d-41f0-872e-4be1117dbae5" providerId="ADAL" clId="{4F72CD70-BC56-B044-866F-244C814D56A4}" dt="2022-05-10T23:39:58.345" v="2182" actId="1076"/>
          <ac:spMkLst>
            <pc:docMk/>
            <pc:sldMk cId="4111438560" sldId="310"/>
            <ac:spMk id="16" creationId="{AE3CB44E-94C4-7EA7-E47D-D467C20F33A6}"/>
          </ac:spMkLst>
        </pc:spChg>
        <pc:cxnChg chg="add mod">
          <ac:chgData name="Kilian, David" userId="abaecdff-2d9d-41f0-872e-4be1117dbae5" providerId="ADAL" clId="{4F72CD70-BC56-B044-866F-244C814D56A4}" dt="2022-05-10T23:34:50.577" v="1947" actId="1076"/>
          <ac:cxnSpMkLst>
            <pc:docMk/>
            <pc:sldMk cId="4111438560" sldId="310"/>
            <ac:cxnSpMk id="5" creationId="{6174E69A-DCF7-7064-7A32-97736ABFD061}"/>
          </ac:cxnSpMkLst>
        </pc:cxnChg>
        <pc:cxnChg chg="add mod">
          <ac:chgData name="Kilian, David" userId="abaecdff-2d9d-41f0-872e-4be1117dbae5" providerId="ADAL" clId="{4F72CD70-BC56-B044-866F-244C814D56A4}" dt="2022-05-10T23:36:35.665" v="2012" actId="14100"/>
          <ac:cxnSpMkLst>
            <pc:docMk/>
            <pc:sldMk cId="4111438560" sldId="310"/>
            <ac:cxnSpMk id="7" creationId="{C900B1A3-9145-2CA0-073C-DD80AC0A565C}"/>
          </ac:cxnSpMkLst>
        </pc:cxnChg>
        <pc:cxnChg chg="add mod">
          <ac:chgData name="Kilian, David" userId="abaecdff-2d9d-41f0-872e-4be1117dbae5" providerId="ADAL" clId="{4F72CD70-BC56-B044-866F-244C814D56A4}" dt="2022-05-10T23:37:44.050" v="2063" actId="1076"/>
          <ac:cxnSpMkLst>
            <pc:docMk/>
            <pc:sldMk cId="4111438560" sldId="310"/>
            <ac:cxnSpMk id="13" creationId="{DE34677C-A0EB-4443-1CF5-9C367CFCB7E1}"/>
          </ac:cxnSpMkLst>
        </pc:cxnChg>
      </pc:sldChg>
      <pc:sldChg chg="addSp delSp modSp new mod modAnim">
        <pc:chgData name="Kilian, David" userId="abaecdff-2d9d-41f0-872e-4be1117dbae5" providerId="ADAL" clId="{4F72CD70-BC56-B044-866F-244C814D56A4}" dt="2022-05-11T03:27:55.312" v="5315"/>
        <pc:sldMkLst>
          <pc:docMk/>
          <pc:sldMk cId="818644655" sldId="311"/>
        </pc:sldMkLst>
        <pc:spChg chg="del mod">
          <ac:chgData name="Kilian, David" userId="abaecdff-2d9d-41f0-872e-4be1117dbae5" providerId="ADAL" clId="{4F72CD70-BC56-B044-866F-244C814D56A4}" dt="2022-05-11T03:23:41.488" v="5133" actId="478"/>
          <ac:spMkLst>
            <pc:docMk/>
            <pc:sldMk cId="818644655" sldId="311"/>
            <ac:spMk id="2" creationId="{E1310234-123B-E50F-D27D-F57B8CF92CF5}"/>
          </ac:spMkLst>
        </pc:spChg>
        <pc:spChg chg="del">
          <ac:chgData name="Kilian, David" userId="abaecdff-2d9d-41f0-872e-4be1117dbae5" providerId="ADAL" clId="{4F72CD70-BC56-B044-866F-244C814D56A4}" dt="2022-05-11T03:22:59.174" v="5075" actId="478"/>
          <ac:spMkLst>
            <pc:docMk/>
            <pc:sldMk cId="818644655" sldId="311"/>
            <ac:spMk id="3" creationId="{B65F3F16-4187-C865-DE35-28E755A5E32C}"/>
          </ac:spMkLst>
        </pc:spChg>
        <pc:spChg chg="add mod">
          <ac:chgData name="Kilian, David" userId="abaecdff-2d9d-41f0-872e-4be1117dbae5" providerId="ADAL" clId="{4F72CD70-BC56-B044-866F-244C814D56A4}" dt="2022-05-11T03:23:54.354" v="5136" actId="1076"/>
          <ac:spMkLst>
            <pc:docMk/>
            <pc:sldMk cId="818644655" sldId="311"/>
            <ac:spMk id="5" creationId="{F3D5F70C-D703-D7BA-2857-1F0A9F77039B}"/>
          </ac:spMkLst>
        </pc:spChg>
        <pc:spChg chg="add del mod">
          <ac:chgData name="Kilian, David" userId="abaecdff-2d9d-41f0-872e-4be1117dbae5" providerId="ADAL" clId="{4F72CD70-BC56-B044-866F-244C814D56A4}" dt="2022-05-11T03:23:44.806" v="5134" actId="478"/>
          <ac:spMkLst>
            <pc:docMk/>
            <pc:sldMk cId="818644655" sldId="311"/>
            <ac:spMk id="7" creationId="{EAFEB21A-CD25-013C-0642-43B1DE40E011}"/>
          </ac:spMkLst>
        </pc:spChg>
        <pc:spChg chg="add mod">
          <ac:chgData name="Kilian, David" userId="abaecdff-2d9d-41f0-872e-4be1117dbae5" providerId="ADAL" clId="{4F72CD70-BC56-B044-866F-244C814D56A4}" dt="2022-05-11T03:27:43.532" v="5314" actId="1076"/>
          <ac:spMkLst>
            <pc:docMk/>
            <pc:sldMk cId="818644655" sldId="311"/>
            <ac:spMk id="8" creationId="{FB371C1D-1E77-4F73-1738-AE7EA3410DE4}"/>
          </ac:spMkLst>
        </pc:spChg>
        <pc:spChg chg="add mod">
          <ac:chgData name="Kilian, David" userId="abaecdff-2d9d-41f0-872e-4be1117dbae5" providerId="ADAL" clId="{4F72CD70-BC56-B044-866F-244C814D56A4}" dt="2022-05-11T03:24:35.899" v="5182" actId="14100"/>
          <ac:spMkLst>
            <pc:docMk/>
            <pc:sldMk cId="818644655" sldId="311"/>
            <ac:spMk id="9" creationId="{83BA934B-3AD8-AC6D-37CD-EC6FD7ED44B3}"/>
          </ac:spMkLst>
        </pc:spChg>
        <pc:spChg chg="add mod">
          <ac:chgData name="Kilian, David" userId="abaecdff-2d9d-41f0-872e-4be1117dbae5" providerId="ADAL" clId="{4F72CD70-BC56-B044-866F-244C814D56A4}" dt="2022-05-11T03:24:44.339" v="5185" actId="1076"/>
          <ac:spMkLst>
            <pc:docMk/>
            <pc:sldMk cId="818644655" sldId="311"/>
            <ac:spMk id="10" creationId="{C38BCC13-AF8C-900D-820C-D8795FA1A9BE}"/>
          </ac:spMkLst>
        </pc:spChg>
        <pc:spChg chg="add mod">
          <ac:chgData name="Kilian, David" userId="abaecdff-2d9d-41f0-872e-4be1117dbae5" providerId="ADAL" clId="{4F72CD70-BC56-B044-866F-244C814D56A4}" dt="2022-05-11T03:27:43.532" v="5314" actId="1076"/>
          <ac:spMkLst>
            <pc:docMk/>
            <pc:sldMk cId="818644655" sldId="311"/>
            <ac:spMk id="11" creationId="{CA843090-F80B-FD17-4261-B6A773571B12}"/>
          </ac:spMkLst>
        </pc:spChg>
        <pc:spChg chg="add mod">
          <ac:chgData name="Kilian, David" userId="abaecdff-2d9d-41f0-872e-4be1117dbae5" providerId="ADAL" clId="{4F72CD70-BC56-B044-866F-244C814D56A4}" dt="2022-05-11T03:26:39.626" v="5285" actId="1076"/>
          <ac:spMkLst>
            <pc:docMk/>
            <pc:sldMk cId="818644655" sldId="311"/>
            <ac:spMk id="12" creationId="{1CDC9867-FC72-69B4-8272-BC39D2446DC0}"/>
          </ac:spMkLst>
        </pc:spChg>
        <pc:spChg chg="add mod">
          <ac:chgData name="Kilian, David" userId="abaecdff-2d9d-41f0-872e-4be1117dbae5" providerId="ADAL" clId="{4F72CD70-BC56-B044-866F-244C814D56A4}" dt="2022-05-11T03:26:49.284" v="5288" actId="1076"/>
          <ac:spMkLst>
            <pc:docMk/>
            <pc:sldMk cId="818644655" sldId="311"/>
            <ac:spMk id="13" creationId="{8B3CE86D-4955-3FF5-B812-B3E1CF548439}"/>
          </ac:spMkLst>
        </pc:spChg>
        <pc:graphicFrameChg chg="add mod">
          <ac:chgData name="Kilian, David" userId="abaecdff-2d9d-41f0-872e-4be1117dbae5" providerId="ADAL" clId="{4F72CD70-BC56-B044-866F-244C814D56A4}" dt="2022-05-11T03:23:15.669" v="5080" actId="14100"/>
          <ac:graphicFrameMkLst>
            <pc:docMk/>
            <pc:sldMk cId="818644655" sldId="311"/>
            <ac:graphicFrameMk id="4" creationId="{CB4A3247-A56D-F33F-35F0-3643833C245E}"/>
          </ac:graphicFrameMkLst>
        </pc:graphicFrameChg>
      </pc:sldChg>
      <pc:sldChg chg="new del">
        <pc:chgData name="Kilian, David" userId="abaecdff-2d9d-41f0-872e-4be1117dbae5" providerId="ADAL" clId="{4F72CD70-BC56-B044-866F-244C814D56A4}" dt="2022-05-10T23:45:51.047" v="2238" actId="2696"/>
        <pc:sldMkLst>
          <pc:docMk/>
          <pc:sldMk cId="1875046969" sldId="312"/>
        </pc:sldMkLst>
      </pc:sldChg>
      <pc:sldChg chg="addSp delSp modSp add mod delAnim modAnim">
        <pc:chgData name="Kilian, David" userId="abaecdff-2d9d-41f0-872e-4be1117dbae5" providerId="ADAL" clId="{4F72CD70-BC56-B044-866F-244C814D56A4}" dt="2022-05-11T03:30:19.222" v="5322" actId="14100"/>
        <pc:sldMkLst>
          <pc:docMk/>
          <pc:sldMk cId="3022542494" sldId="312"/>
        </pc:sldMkLst>
        <pc:spChg chg="mod">
          <ac:chgData name="Kilian, David" userId="abaecdff-2d9d-41f0-872e-4be1117dbae5" providerId="ADAL" clId="{4F72CD70-BC56-B044-866F-244C814D56A4}" dt="2022-05-10T23:55:54.264" v="2513" actId="115"/>
          <ac:spMkLst>
            <pc:docMk/>
            <pc:sldMk cId="3022542494" sldId="312"/>
            <ac:spMk id="2" creationId="{CA3DC837-27B5-248F-3AE3-5A22F87B9355}"/>
          </ac:spMkLst>
        </pc:spChg>
        <pc:spChg chg="del">
          <ac:chgData name="Kilian, David" userId="abaecdff-2d9d-41f0-872e-4be1117dbae5" providerId="ADAL" clId="{4F72CD70-BC56-B044-866F-244C814D56A4}" dt="2022-05-10T23:52:27.798" v="2258" actId="478"/>
          <ac:spMkLst>
            <pc:docMk/>
            <pc:sldMk cId="3022542494" sldId="312"/>
            <ac:spMk id="5" creationId="{057252B4-BD3F-6B78-968C-E94C6525B761}"/>
          </ac:spMkLst>
        </pc:spChg>
        <pc:spChg chg="del">
          <ac:chgData name="Kilian, David" userId="abaecdff-2d9d-41f0-872e-4be1117dbae5" providerId="ADAL" clId="{4F72CD70-BC56-B044-866F-244C814D56A4}" dt="2022-05-10T23:52:30.278" v="2259" actId="478"/>
          <ac:spMkLst>
            <pc:docMk/>
            <pc:sldMk cId="3022542494" sldId="312"/>
            <ac:spMk id="6" creationId="{7B8F980E-94D0-9739-94B7-29CF3DDA50B9}"/>
          </ac:spMkLst>
        </pc:spChg>
        <pc:spChg chg="del">
          <ac:chgData name="Kilian, David" userId="abaecdff-2d9d-41f0-872e-4be1117dbae5" providerId="ADAL" clId="{4F72CD70-BC56-B044-866F-244C814D56A4}" dt="2022-05-10T23:52:36.068" v="2260" actId="478"/>
          <ac:spMkLst>
            <pc:docMk/>
            <pc:sldMk cId="3022542494" sldId="312"/>
            <ac:spMk id="7" creationId="{0D76B670-A264-0150-C6DD-D21290DAB45F}"/>
          </ac:spMkLst>
        </pc:spChg>
        <pc:spChg chg="add mod">
          <ac:chgData name="Kilian, David" userId="abaecdff-2d9d-41f0-872e-4be1117dbae5" providerId="ADAL" clId="{4F72CD70-BC56-B044-866F-244C814D56A4}" dt="2022-05-10T23:59:33.558" v="2751" actId="113"/>
          <ac:spMkLst>
            <pc:docMk/>
            <pc:sldMk cId="3022542494" sldId="312"/>
            <ac:spMk id="8" creationId="{D2FFE88B-AFF4-08E3-5BFF-D87FCB5DCA73}"/>
          </ac:spMkLst>
        </pc:spChg>
        <pc:spChg chg="add mod">
          <ac:chgData name="Kilian, David" userId="abaecdff-2d9d-41f0-872e-4be1117dbae5" providerId="ADAL" clId="{4F72CD70-BC56-B044-866F-244C814D56A4}" dt="2022-05-11T03:30:05.056" v="5317" actId="20577"/>
          <ac:spMkLst>
            <pc:docMk/>
            <pc:sldMk cId="3022542494" sldId="312"/>
            <ac:spMk id="10" creationId="{AB552F14-1264-E711-08D1-F098B53169C3}"/>
          </ac:spMkLst>
        </pc:spChg>
        <pc:spChg chg="add mod">
          <ac:chgData name="Kilian, David" userId="abaecdff-2d9d-41f0-872e-4be1117dbae5" providerId="ADAL" clId="{4F72CD70-BC56-B044-866F-244C814D56A4}" dt="2022-05-11T03:30:12.062" v="5319" actId="20577"/>
          <ac:spMkLst>
            <pc:docMk/>
            <pc:sldMk cId="3022542494" sldId="312"/>
            <ac:spMk id="17" creationId="{9D7A5B7B-C661-AD51-7ED9-AE3726BA9A42}"/>
          </ac:spMkLst>
        </pc:spChg>
        <pc:spChg chg="add mod">
          <ac:chgData name="Kilian, David" userId="abaecdff-2d9d-41f0-872e-4be1117dbae5" providerId="ADAL" clId="{4F72CD70-BC56-B044-866F-244C814D56A4}" dt="2022-05-11T03:30:03.363" v="5316" actId="20577"/>
          <ac:spMkLst>
            <pc:docMk/>
            <pc:sldMk cId="3022542494" sldId="312"/>
            <ac:spMk id="22" creationId="{6F767A6C-AECF-488D-E2A2-6D5A6AF9D457}"/>
          </ac:spMkLst>
        </pc:spChg>
        <pc:spChg chg="add mod">
          <ac:chgData name="Kilian, David" userId="abaecdff-2d9d-41f0-872e-4be1117dbae5" providerId="ADAL" clId="{4F72CD70-BC56-B044-866F-244C814D56A4}" dt="2022-05-11T03:30:09.714" v="5318" actId="20577"/>
          <ac:spMkLst>
            <pc:docMk/>
            <pc:sldMk cId="3022542494" sldId="312"/>
            <ac:spMk id="23" creationId="{9BFB9513-EC1D-817B-00F9-75D129EACDA5}"/>
          </ac:spMkLst>
        </pc:spChg>
        <pc:spChg chg="add mod">
          <ac:chgData name="Kilian, David" userId="abaecdff-2d9d-41f0-872e-4be1117dbae5" providerId="ADAL" clId="{4F72CD70-BC56-B044-866F-244C814D56A4}" dt="2022-05-11T03:30:19.222" v="5322" actId="14100"/>
          <ac:spMkLst>
            <pc:docMk/>
            <pc:sldMk cId="3022542494" sldId="312"/>
            <ac:spMk id="24" creationId="{F947B46B-D261-10B9-702E-161B436B3D6E}"/>
          </ac:spMkLst>
        </pc:spChg>
        <pc:cxnChg chg="add mod">
          <ac:chgData name="Kilian, David" userId="abaecdff-2d9d-41f0-872e-4be1117dbae5" providerId="ADAL" clId="{4F72CD70-BC56-B044-866F-244C814D56A4}" dt="2022-05-10T23:57:59.785" v="2664" actId="1076"/>
          <ac:cxnSpMkLst>
            <pc:docMk/>
            <pc:sldMk cId="3022542494" sldId="312"/>
            <ac:cxnSpMk id="9" creationId="{1945363F-26D7-1F9F-C8AD-722ACA8B6404}"/>
          </ac:cxnSpMkLst>
        </pc:cxnChg>
        <pc:cxnChg chg="add mod">
          <ac:chgData name="Kilian, David" userId="abaecdff-2d9d-41f0-872e-4be1117dbae5" providerId="ADAL" clId="{4F72CD70-BC56-B044-866F-244C814D56A4}" dt="2022-05-10T23:56:17.079" v="2518" actId="1076"/>
          <ac:cxnSpMkLst>
            <pc:docMk/>
            <pc:sldMk cId="3022542494" sldId="312"/>
            <ac:cxnSpMk id="11" creationId="{2539EF34-7757-3F29-3EE1-81EA8F42B70F}"/>
          </ac:cxnSpMkLst>
        </pc:cxnChg>
        <pc:cxnChg chg="add mod">
          <ac:chgData name="Kilian, David" userId="abaecdff-2d9d-41f0-872e-4be1117dbae5" providerId="ADAL" clId="{4F72CD70-BC56-B044-866F-244C814D56A4}" dt="2022-05-10T23:58:46.905" v="2748" actId="14100"/>
          <ac:cxnSpMkLst>
            <pc:docMk/>
            <pc:sldMk cId="3022542494" sldId="312"/>
            <ac:cxnSpMk id="12" creationId="{58E5967D-F05D-ED65-06DF-6CE98BB7BE4E}"/>
          </ac:cxnSpMkLst>
        </pc:cxnChg>
        <pc:cxnChg chg="add mod">
          <ac:chgData name="Kilian, David" userId="abaecdff-2d9d-41f0-872e-4be1117dbae5" providerId="ADAL" clId="{4F72CD70-BC56-B044-866F-244C814D56A4}" dt="2022-05-10T23:58:51.128" v="2749" actId="14100"/>
          <ac:cxnSpMkLst>
            <pc:docMk/>
            <pc:sldMk cId="3022542494" sldId="312"/>
            <ac:cxnSpMk id="14" creationId="{B0DBD063-EF58-A3D3-8BEE-11D1A8046FB0}"/>
          </ac:cxnSpMkLst>
        </pc:cxnChg>
      </pc:sldChg>
      <pc:sldChg chg="modSp new mod">
        <pc:chgData name="Kilian, David" userId="abaecdff-2d9d-41f0-872e-4be1117dbae5" providerId="ADAL" clId="{4F72CD70-BC56-B044-866F-244C814D56A4}" dt="2022-05-11T00:04:42.251" v="3627" actId="20577"/>
        <pc:sldMkLst>
          <pc:docMk/>
          <pc:sldMk cId="2278663962" sldId="313"/>
        </pc:sldMkLst>
        <pc:spChg chg="mod">
          <ac:chgData name="Kilian, David" userId="abaecdff-2d9d-41f0-872e-4be1117dbae5" providerId="ADAL" clId="{4F72CD70-BC56-B044-866F-244C814D56A4}" dt="2022-05-11T00:02:38.552" v="2821" actId="20577"/>
          <ac:spMkLst>
            <pc:docMk/>
            <pc:sldMk cId="2278663962" sldId="313"/>
            <ac:spMk id="2" creationId="{FB4947F2-14BD-6877-5569-7832BC299B22}"/>
          </ac:spMkLst>
        </pc:spChg>
        <pc:spChg chg="mod">
          <ac:chgData name="Kilian, David" userId="abaecdff-2d9d-41f0-872e-4be1117dbae5" providerId="ADAL" clId="{4F72CD70-BC56-B044-866F-244C814D56A4}" dt="2022-05-11T00:04:42.251" v="3627" actId="20577"/>
          <ac:spMkLst>
            <pc:docMk/>
            <pc:sldMk cId="2278663962" sldId="313"/>
            <ac:spMk id="3" creationId="{F1AB1C5D-46D2-6531-FA43-5E2FC61EA50E}"/>
          </ac:spMkLst>
        </pc:spChg>
      </pc:sldChg>
      <pc:sldChg chg="addSp delSp modSp new mod modAnim">
        <pc:chgData name="Kilian, David" userId="abaecdff-2d9d-41f0-872e-4be1117dbae5" providerId="ADAL" clId="{4F72CD70-BC56-B044-866F-244C814D56A4}" dt="2022-05-11T03:10:16.604" v="4707" actId="20577"/>
        <pc:sldMkLst>
          <pc:docMk/>
          <pc:sldMk cId="4156967602" sldId="314"/>
        </pc:sldMkLst>
        <pc:spChg chg="del mod">
          <ac:chgData name="Kilian, David" userId="abaecdff-2d9d-41f0-872e-4be1117dbae5" providerId="ADAL" clId="{4F72CD70-BC56-B044-866F-244C814D56A4}" dt="2022-05-11T02:42:49.590" v="3997" actId="478"/>
          <ac:spMkLst>
            <pc:docMk/>
            <pc:sldMk cId="4156967602" sldId="314"/>
            <ac:spMk id="2" creationId="{4F46909B-3FA7-E86F-0DB2-3B6315054705}"/>
          </ac:spMkLst>
        </pc:spChg>
        <pc:spChg chg="del">
          <ac:chgData name="Kilian, David" userId="abaecdff-2d9d-41f0-872e-4be1117dbae5" providerId="ADAL" clId="{4F72CD70-BC56-B044-866F-244C814D56A4}" dt="2022-05-11T02:39:59.932" v="3933" actId="478"/>
          <ac:spMkLst>
            <pc:docMk/>
            <pc:sldMk cId="4156967602" sldId="314"/>
            <ac:spMk id="3" creationId="{D174959D-673B-7274-4DD2-7A82B0C64693}"/>
          </ac:spMkLst>
        </pc:spChg>
        <pc:spChg chg="add del mod">
          <ac:chgData name="Kilian, David" userId="abaecdff-2d9d-41f0-872e-4be1117dbae5" providerId="ADAL" clId="{4F72CD70-BC56-B044-866F-244C814D56A4}" dt="2022-05-11T02:42:52.149" v="3998" actId="478"/>
          <ac:spMkLst>
            <pc:docMk/>
            <pc:sldMk cId="4156967602" sldId="314"/>
            <ac:spMk id="7" creationId="{F61F2F2D-FE0B-4ECD-13AD-09FF564AB990}"/>
          </ac:spMkLst>
        </pc:spChg>
        <pc:spChg chg="add mod">
          <ac:chgData name="Kilian, David" userId="abaecdff-2d9d-41f0-872e-4be1117dbae5" providerId="ADAL" clId="{4F72CD70-BC56-B044-866F-244C814D56A4}" dt="2022-05-11T02:46:11.477" v="4135" actId="20577"/>
          <ac:spMkLst>
            <pc:docMk/>
            <pc:sldMk cId="4156967602" sldId="314"/>
            <ac:spMk id="8" creationId="{EA10CB09-A128-3F71-8270-08F8261C3C5F}"/>
          </ac:spMkLst>
        </pc:spChg>
        <pc:spChg chg="add mod">
          <ac:chgData name="Kilian, David" userId="abaecdff-2d9d-41f0-872e-4be1117dbae5" providerId="ADAL" clId="{4F72CD70-BC56-B044-866F-244C814D56A4}" dt="2022-05-11T02:44:31.470" v="4013" actId="692"/>
          <ac:spMkLst>
            <pc:docMk/>
            <pc:sldMk cId="4156967602" sldId="314"/>
            <ac:spMk id="10" creationId="{A3BE8231-1674-CDC4-924F-758CDB15A51A}"/>
          </ac:spMkLst>
        </pc:spChg>
        <pc:spChg chg="add mod">
          <ac:chgData name="Kilian, David" userId="abaecdff-2d9d-41f0-872e-4be1117dbae5" providerId="ADAL" clId="{4F72CD70-BC56-B044-866F-244C814D56A4}" dt="2022-05-11T02:47:30.854" v="4265" actId="1076"/>
          <ac:spMkLst>
            <pc:docMk/>
            <pc:sldMk cId="4156967602" sldId="314"/>
            <ac:spMk id="11" creationId="{A092815D-5F72-5345-E8E6-7E2F4A901335}"/>
          </ac:spMkLst>
        </pc:spChg>
        <pc:spChg chg="add mod">
          <ac:chgData name="Kilian, David" userId="abaecdff-2d9d-41f0-872e-4be1117dbae5" providerId="ADAL" clId="{4F72CD70-BC56-B044-866F-244C814D56A4}" dt="2022-05-11T03:10:16.604" v="4707" actId="20577"/>
          <ac:spMkLst>
            <pc:docMk/>
            <pc:sldMk cId="4156967602" sldId="314"/>
            <ac:spMk id="12" creationId="{8E544600-5B7B-CB1B-1621-36C3E36174CE}"/>
          </ac:spMkLst>
        </pc:spChg>
        <pc:spChg chg="add mod">
          <ac:chgData name="Kilian, David" userId="abaecdff-2d9d-41f0-872e-4be1117dbae5" providerId="ADAL" clId="{4F72CD70-BC56-B044-866F-244C814D56A4}" dt="2022-05-11T02:48:26.710" v="4272" actId="1076"/>
          <ac:spMkLst>
            <pc:docMk/>
            <pc:sldMk cId="4156967602" sldId="314"/>
            <ac:spMk id="14" creationId="{C798FEB7-53F1-E4C7-3180-149399001D9C}"/>
          </ac:spMkLst>
        </pc:spChg>
        <pc:graphicFrameChg chg="add mod">
          <ac:chgData name="Kilian, David" userId="abaecdff-2d9d-41f0-872e-4be1117dbae5" providerId="ADAL" clId="{4F72CD70-BC56-B044-866F-244C814D56A4}" dt="2022-05-11T02:50:01.715" v="4312" actId="1035"/>
          <ac:graphicFrameMkLst>
            <pc:docMk/>
            <pc:sldMk cId="4156967602" sldId="314"/>
            <ac:graphicFrameMk id="4" creationId="{37CF8461-90B4-0A20-EF9B-4E4D709665B7}"/>
          </ac:graphicFrameMkLst>
        </pc:graphicFrameChg>
        <pc:graphicFrameChg chg="add mod">
          <ac:chgData name="Kilian, David" userId="abaecdff-2d9d-41f0-872e-4be1117dbae5" providerId="ADAL" clId="{4F72CD70-BC56-B044-866F-244C814D56A4}" dt="2022-05-11T02:45:57.534" v="4130"/>
          <ac:graphicFrameMkLst>
            <pc:docMk/>
            <pc:sldMk cId="4156967602" sldId="314"/>
            <ac:graphicFrameMk id="5" creationId="{ACEDBB15-FE44-7879-01E5-0A66FF5BF0A5}"/>
          </ac:graphicFrameMkLst>
        </pc:graphicFrameChg>
        <pc:cxnChg chg="add del mod">
          <ac:chgData name="Kilian, David" userId="abaecdff-2d9d-41f0-872e-4be1117dbae5" providerId="ADAL" clId="{4F72CD70-BC56-B044-866F-244C814D56A4}" dt="2022-05-11T02:46:51.530" v="4197" actId="478"/>
          <ac:cxnSpMkLst>
            <pc:docMk/>
            <pc:sldMk cId="4156967602" sldId="314"/>
            <ac:cxnSpMk id="9" creationId="{6F0F68FD-9185-8927-1631-187BE94E75E5}"/>
          </ac:cxnSpMkLst>
        </pc:cxnChg>
      </pc:sldChg>
      <pc:sldChg chg="new del">
        <pc:chgData name="Kilian, David" userId="abaecdff-2d9d-41f0-872e-4be1117dbae5" providerId="ADAL" clId="{4F72CD70-BC56-B044-866F-244C814D56A4}" dt="2022-05-11T02:51:22.105" v="4324" actId="2696"/>
        <pc:sldMkLst>
          <pc:docMk/>
          <pc:sldMk cId="3416512051" sldId="315"/>
        </pc:sldMkLst>
      </pc:sldChg>
    </pc:docChg>
  </pc:docChgLst>
  <pc:docChgLst>
    <pc:chgData name="Zebrack-Smith, Lori" userId="ddd8d681-1336-4bf7-9cf5-dc0515e7b822" providerId="ADAL" clId="{AF297DD4-84DD-4BD7-9485-A194355A9E84}"/>
    <pc:docChg chg="custSel addSld modSld">
      <pc:chgData name="Zebrack-Smith, Lori" userId="ddd8d681-1336-4bf7-9cf5-dc0515e7b822" providerId="ADAL" clId="{AF297DD4-84DD-4BD7-9485-A194355A9E84}" dt="2022-05-01T02:50:50.429" v="313" actId="20577"/>
      <pc:docMkLst>
        <pc:docMk/>
      </pc:docMkLst>
      <pc:sldChg chg="addSp delSp modSp mod delAnim modAnim">
        <pc:chgData name="Zebrack-Smith, Lori" userId="ddd8d681-1336-4bf7-9cf5-dc0515e7b822" providerId="ADAL" clId="{AF297DD4-84DD-4BD7-9485-A194355A9E84}" dt="2022-05-01T02:45:33.095" v="139" actId="1076"/>
        <pc:sldMkLst>
          <pc:docMk/>
          <pc:sldMk cId="3857644354" sldId="287"/>
        </pc:sldMkLst>
        <pc:spChg chg="del mod">
          <ac:chgData name="Zebrack-Smith, Lori" userId="ddd8d681-1336-4bf7-9cf5-dc0515e7b822" providerId="ADAL" clId="{AF297DD4-84DD-4BD7-9485-A194355A9E84}" dt="2022-05-01T02:41:07.907" v="4" actId="478"/>
          <ac:spMkLst>
            <pc:docMk/>
            <pc:sldMk cId="3857644354" sldId="287"/>
            <ac:spMk id="3" creationId="{2F4F379D-5C41-31A3-98A2-7FF9353E91A9}"/>
          </ac:spMkLst>
        </pc:spChg>
        <pc:spChg chg="add mod">
          <ac:chgData name="Zebrack-Smith, Lori" userId="ddd8d681-1336-4bf7-9cf5-dc0515e7b822" providerId="ADAL" clId="{AF297DD4-84DD-4BD7-9485-A194355A9E84}" dt="2022-05-01T02:45:15.496" v="135" actId="1076"/>
          <ac:spMkLst>
            <pc:docMk/>
            <pc:sldMk cId="3857644354" sldId="287"/>
            <ac:spMk id="12" creationId="{B578DF3C-820C-14AA-81F6-B77DADE4E61D}"/>
          </ac:spMkLst>
        </pc:spChg>
        <pc:picChg chg="add del mod">
          <ac:chgData name="Zebrack-Smith, Lori" userId="ddd8d681-1336-4bf7-9cf5-dc0515e7b822" providerId="ADAL" clId="{AF297DD4-84DD-4BD7-9485-A194355A9E84}" dt="2022-05-01T02:42:43.486" v="12" actId="478"/>
          <ac:picMkLst>
            <pc:docMk/>
            <pc:sldMk cId="3857644354" sldId="287"/>
            <ac:picMk id="5" creationId="{4D89D7DC-0B86-76E3-8488-B77B6ADBB790}"/>
          </ac:picMkLst>
        </pc:picChg>
        <pc:picChg chg="add del mod">
          <ac:chgData name="Zebrack-Smith, Lori" userId="ddd8d681-1336-4bf7-9cf5-dc0515e7b822" providerId="ADAL" clId="{AF297DD4-84DD-4BD7-9485-A194355A9E84}" dt="2022-05-01T02:42:41.858" v="11" actId="478"/>
          <ac:picMkLst>
            <pc:docMk/>
            <pc:sldMk cId="3857644354" sldId="287"/>
            <ac:picMk id="7" creationId="{31FB60E4-A6E2-7EEA-64C0-F561DB5A3212}"/>
          </ac:picMkLst>
        </pc:picChg>
        <pc:picChg chg="add mod">
          <ac:chgData name="Zebrack-Smith, Lori" userId="ddd8d681-1336-4bf7-9cf5-dc0515e7b822" providerId="ADAL" clId="{AF297DD4-84DD-4BD7-9485-A194355A9E84}" dt="2022-05-01T02:45:33.095" v="139" actId="1076"/>
          <ac:picMkLst>
            <pc:docMk/>
            <pc:sldMk cId="3857644354" sldId="287"/>
            <ac:picMk id="9" creationId="{F0DAAD19-83EB-D48A-0746-9F8BF4653F38}"/>
          </ac:picMkLst>
        </pc:picChg>
        <pc:picChg chg="add del mod">
          <ac:chgData name="Zebrack-Smith, Lori" userId="ddd8d681-1336-4bf7-9cf5-dc0515e7b822" providerId="ADAL" clId="{AF297DD4-84DD-4BD7-9485-A194355A9E84}" dt="2022-05-01T02:43:58.301" v="20" actId="478"/>
          <ac:picMkLst>
            <pc:docMk/>
            <pc:sldMk cId="3857644354" sldId="287"/>
            <ac:picMk id="11" creationId="{DE96BB01-E540-6EAD-0838-12879686BEFC}"/>
          </ac:picMkLst>
        </pc:picChg>
      </pc:sldChg>
      <pc:sldChg chg="modSp new mod">
        <pc:chgData name="Zebrack-Smith, Lori" userId="ddd8d681-1336-4bf7-9cf5-dc0515e7b822" providerId="ADAL" clId="{AF297DD4-84DD-4BD7-9485-A194355A9E84}" dt="2022-05-01T02:50:50.429" v="313" actId="20577"/>
        <pc:sldMkLst>
          <pc:docMk/>
          <pc:sldMk cId="1929017793" sldId="294"/>
        </pc:sldMkLst>
        <pc:spChg chg="mod">
          <ac:chgData name="Zebrack-Smith, Lori" userId="ddd8d681-1336-4bf7-9cf5-dc0515e7b822" providerId="ADAL" clId="{AF297DD4-84DD-4BD7-9485-A194355A9E84}" dt="2022-05-01T02:50:01.042" v="148" actId="20577"/>
          <ac:spMkLst>
            <pc:docMk/>
            <pc:sldMk cId="1929017793" sldId="294"/>
            <ac:spMk id="2" creationId="{9B8295C5-6E50-985D-E649-7737FF0275B2}"/>
          </ac:spMkLst>
        </pc:spChg>
        <pc:spChg chg="mod">
          <ac:chgData name="Zebrack-Smith, Lori" userId="ddd8d681-1336-4bf7-9cf5-dc0515e7b822" providerId="ADAL" clId="{AF297DD4-84DD-4BD7-9485-A194355A9E84}" dt="2022-05-01T02:50:50.429" v="313" actId="20577"/>
          <ac:spMkLst>
            <pc:docMk/>
            <pc:sldMk cId="1929017793" sldId="294"/>
            <ac:spMk id="3" creationId="{27C8EBBC-3060-5FE7-D72D-4464759232E0}"/>
          </ac:spMkLst>
        </pc:spChg>
      </pc:sldChg>
    </pc:docChg>
  </pc:docChgLst>
  <pc:docChgLst>
    <pc:chgData name="Kilian, David" userId="abaecdff-2d9d-41f0-872e-4be1117dbae5" providerId="ADAL" clId="{EDDE43FC-F3C2-47E2-9471-F5E4C88F2CD6}"/>
    <pc:docChg chg="undo custSel addSld delSld modSld sldOrd">
      <pc:chgData name="Kilian, David" userId="abaecdff-2d9d-41f0-872e-4be1117dbae5" providerId="ADAL" clId="{EDDE43FC-F3C2-47E2-9471-F5E4C88F2CD6}" dt="2022-05-12T15:12:36.920" v="5025" actId="478"/>
      <pc:docMkLst>
        <pc:docMk/>
      </pc:docMkLst>
      <pc:sldChg chg="modSp mod">
        <pc:chgData name="Kilian, David" userId="abaecdff-2d9d-41f0-872e-4be1117dbae5" providerId="ADAL" clId="{EDDE43FC-F3C2-47E2-9471-F5E4C88F2CD6}" dt="2022-05-11T16:49:22.667" v="26" actId="20577"/>
        <pc:sldMkLst>
          <pc:docMk/>
          <pc:sldMk cId="2221651646" sldId="270"/>
        </pc:sldMkLst>
        <pc:spChg chg="mod">
          <ac:chgData name="Kilian, David" userId="abaecdff-2d9d-41f0-872e-4be1117dbae5" providerId="ADAL" clId="{EDDE43FC-F3C2-47E2-9471-F5E4C88F2CD6}" dt="2022-05-11T16:49:22.667" v="26" actId="20577"/>
          <ac:spMkLst>
            <pc:docMk/>
            <pc:sldMk cId="2221651646" sldId="270"/>
            <ac:spMk id="4" creationId="{4A2D73A5-4430-0F47-84CE-C3324CEBA797}"/>
          </ac:spMkLst>
        </pc:spChg>
      </pc:sldChg>
      <pc:sldChg chg="modSp mod">
        <pc:chgData name="Kilian, David" userId="abaecdff-2d9d-41f0-872e-4be1117dbae5" providerId="ADAL" clId="{EDDE43FC-F3C2-47E2-9471-F5E4C88F2CD6}" dt="2022-05-11T18:47:29.419" v="1817" actId="20577"/>
        <pc:sldMkLst>
          <pc:docMk/>
          <pc:sldMk cId="2348235903" sldId="275"/>
        </pc:sldMkLst>
        <pc:spChg chg="mod">
          <ac:chgData name="Kilian, David" userId="abaecdff-2d9d-41f0-872e-4be1117dbae5" providerId="ADAL" clId="{EDDE43FC-F3C2-47E2-9471-F5E4C88F2CD6}" dt="2022-05-11T18:47:29.419" v="1817" actId="20577"/>
          <ac:spMkLst>
            <pc:docMk/>
            <pc:sldMk cId="2348235903" sldId="275"/>
            <ac:spMk id="11" creationId="{010FB232-4CB4-C34D-A688-C51B6E7CD2CF}"/>
          </ac:spMkLst>
        </pc:spChg>
        <pc:spChg chg="mod">
          <ac:chgData name="Kilian, David" userId="abaecdff-2d9d-41f0-872e-4be1117dbae5" providerId="ADAL" clId="{EDDE43FC-F3C2-47E2-9471-F5E4C88F2CD6}" dt="2022-05-11T16:50:52.691" v="188" actId="20577"/>
          <ac:spMkLst>
            <pc:docMk/>
            <pc:sldMk cId="2348235903" sldId="275"/>
            <ac:spMk id="18" creationId="{F451EBE7-64A3-7E40-8C33-3C01E8EBABD2}"/>
          </ac:spMkLst>
        </pc:spChg>
      </pc:sldChg>
      <pc:sldChg chg="del">
        <pc:chgData name="Kilian, David" userId="abaecdff-2d9d-41f0-872e-4be1117dbae5" providerId="ADAL" clId="{EDDE43FC-F3C2-47E2-9471-F5E4C88F2CD6}" dt="2022-05-11T16:49:29.593" v="27" actId="47"/>
        <pc:sldMkLst>
          <pc:docMk/>
          <pc:sldMk cId="3441469227" sldId="286"/>
        </pc:sldMkLst>
      </pc:sldChg>
      <pc:sldChg chg="del">
        <pc:chgData name="Kilian, David" userId="abaecdff-2d9d-41f0-872e-4be1117dbae5" providerId="ADAL" clId="{EDDE43FC-F3C2-47E2-9471-F5E4C88F2CD6}" dt="2022-05-11T16:49:37.441" v="39" actId="47"/>
        <pc:sldMkLst>
          <pc:docMk/>
          <pc:sldMk cId="3857644354" sldId="287"/>
        </pc:sldMkLst>
      </pc:sldChg>
      <pc:sldChg chg="modSp ord modAnim">
        <pc:chgData name="Kilian, David" userId="abaecdff-2d9d-41f0-872e-4be1117dbae5" providerId="ADAL" clId="{EDDE43FC-F3C2-47E2-9471-F5E4C88F2CD6}" dt="2022-05-12T15:01:22.529" v="4703" actId="6549"/>
        <pc:sldMkLst>
          <pc:docMk/>
          <pc:sldMk cId="2414581317" sldId="288"/>
        </pc:sldMkLst>
        <pc:spChg chg="mod">
          <ac:chgData name="Kilian, David" userId="abaecdff-2d9d-41f0-872e-4be1117dbae5" providerId="ADAL" clId="{EDDE43FC-F3C2-47E2-9471-F5E4C88F2CD6}" dt="2022-05-12T15:01:22.529" v="4703" actId="6549"/>
          <ac:spMkLst>
            <pc:docMk/>
            <pc:sldMk cId="2414581317" sldId="288"/>
            <ac:spMk id="3" creationId="{FAB181CA-7348-78ED-8B2B-23998B1A6B60}"/>
          </ac:spMkLst>
        </pc:spChg>
      </pc:sldChg>
      <pc:sldChg chg="modSp mod ord modAnim">
        <pc:chgData name="Kilian, David" userId="abaecdff-2d9d-41f0-872e-4be1117dbae5" providerId="ADAL" clId="{EDDE43FC-F3C2-47E2-9471-F5E4C88F2CD6}" dt="2022-05-12T14:53:11.208" v="4160"/>
        <pc:sldMkLst>
          <pc:docMk/>
          <pc:sldMk cId="1690350735" sldId="289"/>
        </pc:sldMkLst>
        <pc:spChg chg="mod">
          <ac:chgData name="Kilian, David" userId="abaecdff-2d9d-41f0-872e-4be1117dbae5" providerId="ADAL" clId="{EDDE43FC-F3C2-47E2-9471-F5E4C88F2CD6}" dt="2022-05-11T19:11:33.270" v="3211" actId="20577"/>
          <ac:spMkLst>
            <pc:docMk/>
            <pc:sldMk cId="1690350735" sldId="289"/>
            <ac:spMk id="3" creationId="{902B2F23-D91B-FD05-0FBB-95658F627DDD}"/>
          </ac:spMkLst>
        </pc:spChg>
      </pc:sldChg>
      <pc:sldChg chg="ord modAnim">
        <pc:chgData name="Kilian, David" userId="abaecdff-2d9d-41f0-872e-4be1117dbae5" providerId="ADAL" clId="{EDDE43FC-F3C2-47E2-9471-F5E4C88F2CD6}" dt="2022-05-12T15:11:59.932" v="5024"/>
        <pc:sldMkLst>
          <pc:docMk/>
          <pc:sldMk cId="3497667679" sldId="290"/>
        </pc:sldMkLst>
      </pc:sldChg>
      <pc:sldChg chg="addSp modSp mod ord modAnim">
        <pc:chgData name="Kilian, David" userId="abaecdff-2d9d-41f0-872e-4be1117dbae5" providerId="ADAL" clId="{EDDE43FC-F3C2-47E2-9471-F5E4C88F2CD6}" dt="2022-05-12T15:10:41.140" v="5020" actId="1076"/>
        <pc:sldMkLst>
          <pc:docMk/>
          <pc:sldMk cId="953092866" sldId="291"/>
        </pc:sldMkLst>
        <pc:spChg chg="mod">
          <ac:chgData name="Kilian, David" userId="abaecdff-2d9d-41f0-872e-4be1117dbae5" providerId="ADAL" clId="{EDDE43FC-F3C2-47E2-9471-F5E4C88F2CD6}" dt="2022-05-11T17:11:46.593" v="1610" actId="20577"/>
          <ac:spMkLst>
            <pc:docMk/>
            <pc:sldMk cId="953092866" sldId="291"/>
            <ac:spMk id="2" creationId="{451C8581-45C0-935C-DBEE-8BAC344BFEFC}"/>
          </ac:spMkLst>
        </pc:spChg>
        <pc:spChg chg="mod">
          <ac:chgData name="Kilian, David" userId="abaecdff-2d9d-41f0-872e-4be1117dbae5" providerId="ADAL" clId="{EDDE43FC-F3C2-47E2-9471-F5E4C88F2CD6}" dt="2022-05-11T19:21:08.002" v="3696" actId="20577"/>
          <ac:spMkLst>
            <pc:docMk/>
            <pc:sldMk cId="953092866" sldId="291"/>
            <ac:spMk id="3" creationId="{F9FFBA17-EAFA-8C55-6DEA-3F01F4A40620}"/>
          </ac:spMkLst>
        </pc:spChg>
        <pc:spChg chg="add mod">
          <ac:chgData name="Kilian, David" userId="abaecdff-2d9d-41f0-872e-4be1117dbae5" providerId="ADAL" clId="{EDDE43FC-F3C2-47E2-9471-F5E4C88F2CD6}" dt="2022-05-12T15:10:35.581" v="5019" actId="1076"/>
          <ac:spMkLst>
            <pc:docMk/>
            <pc:sldMk cId="953092866" sldId="291"/>
            <ac:spMk id="11" creationId="{59A5F3B0-1AF4-1DA6-BF32-677D9A4829D8}"/>
          </ac:spMkLst>
        </pc:spChg>
        <pc:spChg chg="add mod">
          <ac:chgData name="Kilian, David" userId="abaecdff-2d9d-41f0-872e-4be1117dbae5" providerId="ADAL" clId="{EDDE43FC-F3C2-47E2-9471-F5E4C88F2CD6}" dt="2022-05-12T15:10:41.140" v="5020" actId="1076"/>
          <ac:spMkLst>
            <pc:docMk/>
            <pc:sldMk cId="953092866" sldId="291"/>
            <ac:spMk id="13" creationId="{19B7451B-2469-C34E-E258-58F5FF9C5DD8}"/>
          </ac:spMkLst>
        </pc:spChg>
        <pc:graphicFrameChg chg="modGraphic">
          <ac:chgData name="Kilian, David" userId="abaecdff-2d9d-41f0-872e-4be1117dbae5" providerId="ADAL" clId="{EDDE43FC-F3C2-47E2-9471-F5E4C88F2CD6}" dt="2022-05-12T15:09:04.442" v="4911" actId="207"/>
          <ac:graphicFrameMkLst>
            <pc:docMk/>
            <pc:sldMk cId="953092866" sldId="291"/>
            <ac:graphicFrameMk id="6" creationId="{DBD46514-F73C-1D16-3E55-98414477421C}"/>
          </ac:graphicFrameMkLst>
        </pc:graphicFrameChg>
      </pc:sldChg>
      <pc:sldChg chg="ord">
        <pc:chgData name="Kilian, David" userId="abaecdff-2d9d-41f0-872e-4be1117dbae5" providerId="ADAL" clId="{EDDE43FC-F3C2-47E2-9471-F5E4C88F2CD6}" dt="2022-05-11T17:03:09.591" v="1195"/>
        <pc:sldMkLst>
          <pc:docMk/>
          <pc:sldMk cId="4270458290" sldId="292"/>
        </pc:sldMkLst>
      </pc:sldChg>
      <pc:sldChg chg="modSp mod">
        <pc:chgData name="Kilian, David" userId="abaecdff-2d9d-41f0-872e-4be1117dbae5" providerId="ADAL" clId="{EDDE43FC-F3C2-47E2-9471-F5E4C88F2CD6}" dt="2022-05-11T17:12:05.436" v="1626" actId="20577"/>
        <pc:sldMkLst>
          <pc:docMk/>
          <pc:sldMk cId="3280385143" sldId="293"/>
        </pc:sldMkLst>
        <pc:spChg chg="mod">
          <ac:chgData name="Kilian, David" userId="abaecdff-2d9d-41f0-872e-4be1117dbae5" providerId="ADAL" clId="{EDDE43FC-F3C2-47E2-9471-F5E4C88F2CD6}" dt="2022-05-11T17:12:05.436" v="1626" actId="20577"/>
          <ac:spMkLst>
            <pc:docMk/>
            <pc:sldMk cId="3280385143" sldId="293"/>
            <ac:spMk id="2" creationId="{E8106CDC-8949-3495-DA97-BD2BAA89AEB8}"/>
          </ac:spMkLst>
        </pc:spChg>
      </pc:sldChg>
      <pc:sldChg chg="modSp mod">
        <pc:chgData name="Kilian, David" userId="abaecdff-2d9d-41f0-872e-4be1117dbae5" providerId="ADAL" clId="{EDDE43FC-F3C2-47E2-9471-F5E4C88F2CD6}" dt="2022-05-11T17:12:51.846" v="1637" actId="20577"/>
        <pc:sldMkLst>
          <pc:docMk/>
          <pc:sldMk cId="1929017793" sldId="294"/>
        </pc:sldMkLst>
        <pc:spChg chg="mod">
          <ac:chgData name="Kilian, David" userId="abaecdff-2d9d-41f0-872e-4be1117dbae5" providerId="ADAL" clId="{EDDE43FC-F3C2-47E2-9471-F5E4C88F2CD6}" dt="2022-05-11T17:12:51.846" v="1637" actId="20577"/>
          <ac:spMkLst>
            <pc:docMk/>
            <pc:sldMk cId="1929017793" sldId="294"/>
            <ac:spMk id="3" creationId="{27C8EBBC-3060-5FE7-D72D-4464759232E0}"/>
          </ac:spMkLst>
        </pc:spChg>
      </pc:sldChg>
      <pc:sldChg chg="del">
        <pc:chgData name="Kilian, David" userId="abaecdff-2d9d-41f0-872e-4be1117dbae5" providerId="ADAL" clId="{EDDE43FC-F3C2-47E2-9471-F5E4C88F2CD6}" dt="2022-05-11T16:49:34.871" v="37" actId="47"/>
        <pc:sldMkLst>
          <pc:docMk/>
          <pc:sldMk cId="176651485" sldId="300"/>
        </pc:sldMkLst>
      </pc:sldChg>
      <pc:sldChg chg="del">
        <pc:chgData name="Kilian, David" userId="abaecdff-2d9d-41f0-872e-4be1117dbae5" providerId="ADAL" clId="{EDDE43FC-F3C2-47E2-9471-F5E4C88F2CD6}" dt="2022-05-11T16:49:30.534" v="28" actId="47"/>
        <pc:sldMkLst>
          <pc:docMk/>
          <pc:sldMk cId="494532827" sldId="302"/>
        </pc:sldMkLst>
      </pc:sldChg>
      <pc:sldChg chg="del">
        <pc:chgData name="Kilian, David" userId="abaecdff-2d9d-41f0-872e-4be1117dbae5" providerId="ADAL" clId="{EDDE43FC-F3C2-47E2-9471-F5E4C88F2CD6}" dt="2022-05-11T16:49:31.067" v="29" actId="47"/>
        <pc:sldMkLst>
          <pc:docMk/>
          <pc:sldMk cId="2803108504" sldId="303"/>
        </pc:sldMkLst>
      </pc:sldChg>
      <pc:sldChg chg="del">
        <pc:chgData name="Kilian, David" userId="abaecdff-2d9d-41f0-872e-4be1117dbae5" providerId="ADAL" clId="{EDDE43FC-F3C2-47E2-9471-F5E4C88F2CD6}" dt="2022-05-11T16:49:31.521" v="30" actId="47"/>
        <pc:sldMkLst>
          <pc:docMk/>
          <pc:sldMk cId="1231862569" sldId="304"/>
        </pc:sldMkLst>
      </pc:sldChg>
      <pc:sldChg chg="del">
        <pc:chgData name="Kilian, David" userId="abaecdff-2d9d-41f0-872e-4be1117dbae5" providerId="ADAL" clId="{EDDE43FC-F3C2-47E2-9471-F5E4C88F2CD6}" dt="2022-05-11T16:49:32.078" v="31" actId="47"/>
        <pc:sldMkLst>
          <pc:docMk/>
          <pc:sldMk cId="2994230293" sldId="305"/>
        </pc:sldMkLst>
      </pc:sldChg>
      <pc:sldChg chg="del">
        <pc:chgData name="Kilian, David" userId="abaecdff-2d9d-41f0-872e-4be1117dbae5" providerId="ADAL" clId="{EDDE43FC-F3C2-47E2-9471-F5E4C88F2CD6}" dt="2022-05-11T16:49:32.394" v="32" actId="47"/>
        <pc:sldMkLst>
          <pc:docMk/>
          <pc:sldMk cId="2844248451" sldId="307"/>
        </pc:sldMkLst>
      </pc:sldChg>
      <pc:sldChg chg="del">
        <pc:chgData name="Kilian, David" userId="abaecdff-2d9d-41f0-872e-4be1117dbae5" providerId="ADAL" clId="{EDDE43FC-F3C2-47E2-9471-F5E4C88F2CD6}" dt="2022-05-11T16:49:33.172" v="35" actId="47"/>
        <pc:sldMkLst>
          <pc:docMk/>
          <pc:sldMk cId="1978563570" sldId="309"/>
        </pc:sldMkLst>
      </pc:sldChg>
      <pc:sldChg chg="del">
        <pc:chgData name="Kilian, David" userId="abaecdff-2d9d-41f0-872e-4be1117dbae5" providerId="ADAL" clId="{EDDE43FC-F3C2-47E2-9471-F5E4C88F2CD6}" dt="2022-05-11T16:49:34.066" v="36" actId="47"/>
        <pc:sldMkLst>
          <pc:docMk/>
          <pc:sldMk cId="4111438560" sldId="310"/>
        </pc:sldMkLst>
      </pc:sldChg>
      <pc:sldChg chg="del">
        <pc:chgData name="Kilian, David" userId="abaecdff-2d9d-41f0-872e-4be1117dbae5" providerId="ADAL" clId="{EDDE43FC-F3C2-47E2-9471-F5E4C88F2CD6}" dt="2022-05-11T16:49:35.944" v="38" actId="47"/>
        <pc:sldMkLst>
          <pc:docMk/>
          <pc:sldMk cId="818644655" sldId="311"/>
        </pc:sldMkLst>
      </pc:sldChg>
      <pc:sldChg chg="del">
        <pc:chgData name="Kilian, David" userId="abaecdff-2d9d-41f0-872e-4be1117dbae5" providerId="ADAL" clId="{EDDE43FC-F3C2-47E2-9471-F5E4C88F2CD6}" dt="2022-05-11T16:49:32.869" v="34" actId="47"/>
        <pc:sldMkLst>
          <pc:docMk/>
          <pc:sldMk cId="3022542494" sldId="312"/>
        </pc:sldMkLst>
      </pc:sldChg>
      <pc:sldChg chg="del">
        <pc:chgData name="Kilian, David" userId="abaecdff-2d9d-41f0-872e-4be1117dbae5" providerId="ADAL" clId="{EDDE43FC-F3C2-47E2-9471-F5E4C88F2CD6}" dt="2022-05-11T17:02:04.855" v="1160" actId="2696"/>
        <pc:sldMkLst>
          <pc:docMk/>
          <pc:sldMk cId="2278663962" sldId="313"/>
        </pc:sldMkLst>
      </pc:sldChg>
      <pc:sldChg chg="addSp modSp new mod ord">
        <pc:chgData name="Kilian, David" userId="abaecdff-2d9d-41f0-872e-4be1117dbae5" providerId="ADAL" clId="{EDDE43FC-F3C2-47E2-9471-F5E4C88F2CD6}" dt="2022-05-11T18:47:40.284" v="1819"/>
        <pc:sldMkLst>
          <pc:docMk/>
          <pc:sldMk cId="251367396" sldId="314"/>
        </pc:sldMkLst>
        <pc:spChg chg="mod">
          <ac:chgData name="Kilian, David" userId="abaecdff-2d9d-41f0-872e-4be1117dbae5" providerId="ADAL" clId="{EDDE43FC-F3C2-47E2-9471-F5E4C88F2CD6}" dt="2022-05-11T16:54:48.726" v="366" actId="20577"/>
          <ac:spMkLst>
            <pc:docMk/>
            <pc:sldMk cId="251367396" sldId="314"/>
            <ac:spMk id="2" creationId="{4E312676-E939-0AD8-5930-D727A861993E}"/>
          </ac:spMkLst>
        </pc:spChg>
        <pc:spChg chg="mod">
          <ac:chgData name="Kilian, David" userId="abaecdff-2d9d-41f0-872e-4be1117dbae5" providerId="ADAL" clId="{EDDE43FC-F3C2-47E2-9471-F5E4C88F2CD6}" dt="2022-05-11T16:51:59.504" v="340" actId="20577"/>
          <ac:spMkLst>
            <pc:docMk/>
            <pc:sldMk cId="251367396" sldId="314"/>
            <ac:spMk id="3" creationId="{1F7E2BDA-1AB6-207A-E92F-AEE15A74F98C}"/>
          </ac:spMkLst>
        </pc:spChg>
        <pc:spChg chg="add mod">
          <ac:chgData name="Kilian, David" userId="abaecdff-2d9d-41f0-872e-4be1117dbae5" providerId="ADAL" clId="{EDDE43FC-F3C2-47E2-9471-F5E4C88F2CD6}" dt="2022-05-11T16:54:12.068" v="348" actId="14100"/>
          <ac:spMkLst>
            <pc:docMk/>
            <pc:sldMk cId="251367396" sldId="314"/>
            <ac:spMk id="5" creationId="{6C1557B1-3481-3B7F-52AD-18F3B1E293B9}"/>
          </ac:spMkLst>
        </pc:spChg>
        <pc:spChg chg="add mod">
          <ac:chgData name="Kilian, David" userId="abaecdff-2d9d-41f0-872e-4be1117dbae5" providerId="ADAL" clId="{EDDE43FC-F3C2-47E2-9471-F5E4C88F2CD6}" dt="2022-05-11T16:54:18.872" v="351" actId="14100"/>
          <ac:spMkLst>
            <pc:docMk/>
            <pc:sldMk cId="251367396" sldId="314"/>
            <ac:spMk id="6" creationId="{736A63A6-3262-4A6E-FA6A-260C5DC8004D}"/>
          </ac:spMkLst>
        </pc:spChg>
        <pc:spChg chg="add mod">
          <ac:chgData name="Kilian, David" userId="abaecdff-2d9d-41f0-872e-4be1117dbae5" providerId="ADAL" clId="{EDDE43FC-F3C2-47E2-9471-F5E4C88F2CD6}" dt="2022-05-11T16:54:22.571" v="353" actId="1076"/>
          <ac:spMkLst>
            <pc:docMk/>
            <pc:sldMk cId="251367396" sldId="314"/>
            <ac:spMk id="7" creationId="{236BFA8E-39C5-43B3-8F53-C3D2FE17B6FA}"/>
          </ac:spMkLst>
        </pc:spChg>
        <pc:spChg chg="add mod">
          <ac:chgData name="Kilian, David" userId="abaecdff-2d9d-41f0-872e-4be1117dbae5" providerId="ADAL" clId="{EDDE43FC-F3C2-47E2-9471-F5E4C88F2CD6}" dt="2022-05-11T16:54:27.001" v="355" actId="1076"/>
          <ac:spMkLst>
            <pc:docMk/>
            <pc:sldMk cId="251367396" sldId="314"/>
            <ac:spMk id="8" creationId="{303AD1EE-2EDB-5A84-C227-C80C92FEFE29}"/>
          </ac:spMkLst>
        </pc:spChg>
        <pc:spChg chg="add mod">
          <ac:chgData name="Kilian, David" userId="abaecdff-2d9d-41f0-872e-4be1117dbae5" providerId="ADAL" clId="{EDDE43FC-F3C2-47E2-9471-F5E4C88F2CD6}" dt="2022-05-11T16:54:29.973" v="357" actId="1076"/>
          <ac:spMkLst>
            <pc:docMk/>
            <pc:sldMk cId="251367396" sldId="314"/>
            <ac:spMk id="9" creationId="{F9C5DAD7-881E-277F-EF00-D6807F14AD09}"/>
          </ac:spMkLst>
        </pc:spChg>
        <pc:spChg chg="add mod">
          <ac:chgData name="Kilian, David" userId="abaecdff-2d9d-41f0-872e-4be1117dbae5" providerId="ADAL" clId="{EDDE43FC-F3C2-47E2-9471-F5E4C88F2CD6}" dt="2022-05-11T16:54:33.155" v="359" actId="1076"/>
          <ac:spMkLst>
            <pc:docMk/>
            <pc:sldMk cId="251367396" sldId="314"/>
            <ac:spMk id="10" creationId="{F61888F5-37D1-FEFC-E28B-8CC224DC80CD}"/>
          </ac:spMkLst>
        </pc:spChg>
        <pc:picChg chg="add mod">
          <ac:chgData name="Kilian, David" userId="abaecdff-2d9d-41f0-872e-4be1117dbae5" providerId="ADAL" clId="{EDDE43FC-F3C2-47E2-9471-F5E4C88F2CD6}" dt="2022-05-11T16:52:35.608" v="343" actId="14100"/>
          <ac:picMkLst>
            <pc:docMk/>
            <pc:sldMk cId="251367396" sldId="314"/>
            <ac:picMk id="4" creationId="{039255EC-D358-CB4B-194C-5F866E49CD82}"/>
          </ac:picMkLst>
        </pc:picChg>
      </pc:sldChg>
      <pc:sldChg chg="del">
        <pc:chgData name="Kilian, David" userId="abaecdff-2d9d-41f0-872e-4be1117dbae5" providerId="ADAL" clId="{EDDE43FC-F3C2-47E2-9471-F5E4C88F2CD6}" dt="2022-05-11T16:49:32.698" v="33" actId="47"/>
        <pc:sldMkLst>
          <pc:docMk/>
          <pc:sldMk cId="4156967602" sldId="314"/>
        </pc:sldMkLst>
      </pc:sldChg>
      <pc:sldChg chg="addSp modSp new mod modAnim">
        <pc:chgData name="Kilian, David" userId="abaecdff-2d9d-41f0-872e-4be1117dbae5" providerId="ADAL" clId="{EDDE43FC-F3C2-47E2-9471-F5E4C88F2CD6}" dt="2022-05-12T14:44:13.714" v="3990" actId="20577"/>
        <pc:sldMkLst>
          <pc:docMk/>
          <pc:sldMk cId="1025138339" sldId="315"/>
        </pc:sldMkLst>
        <pc:spChg chg="mod">
          <ac:chgData name="Kilian, David" userId="abaecdff-2d9d-41f0-872e-4be1117dbae5" providerId="ADAL" clId="{EDDE43FC-F3C2-47E2-9471-F5E4C88F2CD6}" dt="2022-05-12T14:44:13.714" v="3990" actId="20577"/>
          <ac:spMkLst>
            <pc:docMk/>
            <pc:sldMk cId="1025138339" sldId="315"/>
            <ac:spMk id="2" creationId="{E68E6D77-258A-F880-15D5-BFD9BF393D50}"/>
          </ac:spMkLst>
        </pc:spChg>
        <pc:spChg chg="mod">
          <ac:chgData name="Kilian, David" userId="abaecdff-2d9d-41f0-872e-4be1117dbae5" providerId="ADAL" clId="{EDDE43FC-F3C2-47E2-9471-F5E4C88F2CD6}" dt="2022-05-11T18:59:20.192" v="2342" actId="20577"/>
          <ac:spMkLst>
            <pc:docMk/>
            <pc:sldMk cId="1025138339" sldId="315"/>
            <ac:spMk id="3" creationId="{70F75812-25BF-9579-8633-5BCFA0534656}"/>
          </ac:spMkLst>
        </pc:spChg>
        <pc:graphicFrameChg chg="add mod">
          <ac:chgData name="Kilian, David" userId="abaecdff-2d9d-41f0-872e-4be1117dbae5" providerId="ADAL" clId="{EDDE43FC-F3C2-47E2-9471-F5E4C88F2CD6}" dt="2022-05-11T18:59:37.824" v="2345" actId="1076"/>
          <ac:graphicFrameMkLst>
            <pc:docMk/>
            <pc:sldMk cId="1025138339" sldId="315"/>
            <ac:graphicFrameMk id="4" creationId="{C614F904-8879-A96D-FE81-E1656559DF0F}"/>
          </ac:graphicFrameMkLst>
        </pc:graphicFrameChg>
      </pc:sldChg>
      <pc:sldChg chg="modSp new mod modAnim">
        <pc:chgData name="Kilian, David" userId="abaecdff-2d9d-41f0-872e-4be1117dbae5" providerId="ADAL" clId="{EDDE43FC-F3C2-47E2-9471-F5E4C88F2CD6}" dt="2022-05-12T14:56:52.368" v="4543" actId="6549"/>
        <pc:sldMkLst>
          <pc:docMk/>
          <pc:sldMk cId="2590182021" sldId="316"/>
        </pc:sldMkLst>
        <pc:spChg chg="mod">
          <ac:chgData name="Kilian, David" userId="abaecdff-2d9d-41f0-872e-4be1117dbae5" providerId="ADAL" clId="{EDDE43FC-F3C2-47E2-9471-F5E4C88F2CD6}" dt="2022-05-11T16:57:58.432" v="631" actId="20577"/>
          <ac:spMkLst>
            <pc:docMk/>
            <pc:sldMk cId="2590182021" sldId="316"/>
            <ac:spMk id="2" creationId="{E395C0BA-4705-989A-5E13-3B2629A63701}"/>
          </ac:spMkLst>
        </pc:spChg>
        <pc:spChg chg="mod">
          <ac:chgData name="Kilian, David" userId="abaecdff-2d9d-41f0-872e-4be1117dbae5" providerId="ADAL" clId="{EDDE43FC-F3C2-47E2-9471-F5E4C88F2CD6}" dt="2022-05-12T14:56:52.368" v="4543" actId="6549"/>
          <ac:spMkLst>
            <pc:docMk/>
            <pc:sldMk cId="2590182021" sldId="316"/>
            <ac:spMk id="3" creationId="{D5C1FC76-D1C9-5BD7-CF02-2E66704996A6}"/>
          </ac:spMkLst>
        </pc:spChg>
      </pc:sldChg>
      <pc:sldChg chg="addSp delSp modSp new mod modAnim">
        <pc:chgData name="Kilian, David" userId="abaecdff-2d9d-41f0-872e-4be1117dbae5" providerId="ADAL" clId="{EDDE43FC-F3C2-47E2-9471-F5E4C88F2CD6}" dt="2022-05-12T14:56:09.989" v="4538" actId="1076"/>
        <pc:sldMkLst>
          <pc:docMk/>
          <pc:sldMk cId="1729314670" sldId="317"/>
        </pc:sldMkLst>
        <pc:spChg chg="mod">
          <ac:chgData name="Kilian, David" userId="abaecdff-2d9d-41f0-872e-4be1117dbae5" providerId="ADAL" clId="{EDDE43FC-F3C2-47E2-9471-F5E4C88F2CD6}" dt="2022-05-11T19:00:35.759" v="2406" actId="20577"/>
          <ac:spMkLst>
            <pc:docMk/>
            <pc:sldMk cId="1729314670" sldId="317"/>
            <ac:spMk id="2" creationId="{376D43A7-1E77-F0BA-9C7A-D8BFE785F387}"/>
          </ac:spMkLst>
        </pc:spChg>
        <pc:spChg chg="del mod">
          <ac:chgData name="Kilian, David" userId="abaecdff-2d9d-41f0-872e-4be1117dbae5" providerId="ADAL" clId="{EDDE43FC-F3C2-47E2-9471-F5E4C88F2CD6}" dt="2022-05-11T19:00:12.964" v="2348"/>
          <ac:spMkLst>
            <pc:docMk/>
            <pc:sldMk cId="1729314670" sldId="317"/>
            <ac:spMk id="3" creationId="{DCF0B039-8DA9-09D2-6876-74A240F7E5F0}"/>
          </ac:spMkLst>
        </pc:spChg>
        <pc:spChg chg="add mod">
          <ac:chgData name="Kilian, David" userId="abaecdff-2d9d-41f0-872e-4be1117dbae5" providerId="ADAL" clId="{EDDE43FC-F3C2-47E2-9471-F5E4C88F2CD6}" dt="2022-05-12T14:49:25.543" v="4159" actId="14100"/>
          <ac:spMkLst>
            <pc:docMk/>
            <pc:sldMk cId="1729314670" sldId="317"/>
            <ac:spMk id="5" creationId="{0B81D968-96E1-9E75-6761-9DA2B9F9857A}"/>
          </ac:spMkLst>
        </pc:spChg>
        <pc:spChg chg="add mod">
          <ac:chgData name="Kilian, David" userId="abaecdff-2d9d-41f0-872e-4be1117dbae5" providerId="ADAL" clId="{EDDE43FC-F3C2-47E2-9471-F5E4C88F2CD6}" dt="2022-05-11T19:03:20.133" v="2641" actId="20577"/>
          <ac:spMkLst>
            <pc:docMk/>
            <pc:sldMk cId="1729314670" sldId="317"/>
            <ac:spMk id="8" creationId="{53B55E97-08AF-08D0-C12E-6CBC1F747C93}"/>
          </ac:spMkLst>
        </pc:spChg>
        <pc:spChg chg="add mod">
          <ac:chgData name="Kilian, David" userId="abaecdff-2d9d-41f0-872e-4be1117dbae5" providerId="ADAL" clId="{EDDE43FC-F3C2-47E2-9471-F5E4C88F2CD6}" dt="2022-05-12T14:56:00.253" v="4536" actId="1076"/>
          <ac:spMkLst>
            <pc:docMk/>
            <pc:sldMk cId="1729314670" sldId="317"/>
            <ac:spMk id="18" creationId="{DE6793EE-4F00-A55B-0B9F-CB0B89E79CA1}"/>
          </ac:spMkLst>
        </pc:spChg>
        <pc:spChg chg="add mod">
          <ac:chgData name="Kilian, David" userId="abaecdff-2d9d-41f0-872e-4be1117dbae5" providerId="ADAL" clId="{EDDE43FC-F3C2-47E2-9471-F5E4C88F2CD6}" dt="2022-05-12T14:56:09.989" v="4538" actId="1076"/>
          <ac:spMkLst>
            <pc:docMk/>
            <pc:sldMk cId="1729314670" sldId="317"/>
            <ac:spMk id="19" creationId="{79A7CE2C-B5EC-A326-EF70-6EEABBC67C1A}"/>
          </ac:spMkLst>
        </pc:spChg>
        <pc:graphicFrameChg chg="add mod">
          <ac:chgData name="Kilian, David" userId="abaecdff-2d9d-41f0-872e-4be1117dbae5" providerId="ADAL" clId="{EDDE43FC-F3C2-47E2-9471-F5E4C88F2CD6}" dt="2022-05-12T14:56:02.939" v="4537"/>
          <ac:graphicFrameMkLst>
            <pc:docMk/>
            <pc:sldMk cId="1729314670" sldId="317"/>
            <ac:graphicFrameMk id="4" creationId="{30AAD8F1-B169-2C6A-791C-3D634B4BCC67}"/>
          </ac:graphicFrameMkLst>
        </pc:graphicFrameChg>
        <pc:cxnChg chg="add mod">
          <ac:chgData name="Kilian, David" userId="abaecdff-2d9d-41f0-872e-4be1117dbae5" providerId="ADAL" clId="{EDDE43FC-F3C2-47E2-9471-F5E4C88F2CD6}" dt="2022-05-11T19:02:18.587" v="2536" actId="14100"/>
          <ac:cxnSpMkLst>
            <pc:docMk/>
            <pc:sldMk cId="1729314670" sldId="317"/>
            <ac:cxnSpMk id="6" creationId="{1A2CA802-9E60-83AF-F162-57A5F64ADA81}"/>
          </ac:cxnSpMkLst>
        </pc:cxnChg>
        <pc:cxnChg chg="add mod">
          <ac:chgData name="Kilian, David" userId="abaecdff-2d9d-41f0-872e-4be1117dbae5" providerId="ADAL" clId="{EDDE43FC-F3C2-47E2-9471-F5E4C88F2CD6}" dt="2022-05-11T19:03:42.511" v="2651" actId="14100"/>
          <ac:cxnSpMkLst>
            <pc:docMk/>
            <pc:sldMk cId="1729314670" sldId="317"/>
            <ac:cxnSpMk id="9" creationId="{AAA04D85-1F15-ECA0-44C8-8E579F0D651D}"/>
          </ac:cxnSpMkLst>
        </pc:cxnChg>
        <pc:cxnChg chg="add mod">
          <ac:chgData name="Kilian, David" userId="abaecdff-2d9d-41f0-872e-4be1117dbae5" providerId="ADAL" clId="{EDDE43FC-F3C2-47E2-9471-F5E4C88F2CD6}" dt="2022-05-11T19:03:37.334" v="2649" actId="14100"/>
          <ac:cxnSpMkLst>
            <pc:docMk/>
            <pc:sldMk cId="1729314670" sldId="317"/>
            <ac:cxnSpMk id="10" creationId="{3FC12FAD-C8B4-4E4E-9095-138D18EFB7D4}"/>
          </ac:cxnSpMkLst>
        </pc:cxnChg>
        <pc:cxnChg chg="add mod">
          <ac:chgData name="Kilian, David" userId="abaecdff-2d9d-41f0-872e-4be1117dbae5" providerId="ADAL" clId="{EDDE43FC-F3C2-47E2-9471-F5E4C88F2CD6}" dt="2022-05-11T19:03:47.142" v="2653" actId="14100"/>
          <ac:cxnSpMkLst>
            <pc:docMk/>
            <pc:sldMk cId="1729314670" sldId="317"/>
            <ac:cxnSpMk id="11" creationId="{17A92742-9127-217B-027C-F14F333C3A19}"/>
          </ac:cxnSpMkLst>
        </pc:cxnChg>
        <pc:cxnChg chg="add mod">
          <ac:chgData name="Kilian, David" userId="abaecdff-2d9d-41f0-872e-4be1117dbae5" providerId="ADAL" clId="{EDDE43FC-F3C2-47E2-9471-F5E4C88F2CD6}" dt="2022-05-11T19:03:29.654" v="2647" actId="14100"/>
          <ac:cxnSpMkLst>
            <pc:docMk/>
            <pc:sldMk cId="1729314670" sldId="317"/>
            <ac:cxnSpMk id="12" creationId="{5932ED55-A459-1323-1300-05202FA03477}"/>
          </ac:cxnSpMkLst>
        </pc:cxnChg>
      </pc:sldChg>
      <pc:sldChg chg="new del">
        <pc:chgData name="Kilian, David" userId="abaecdff-2d9d-41f0-872e-4be1117dbae5" providerId="ADAL" clId="{EDDE43FC-F3C2-47E2-9471-F5E4C88F2CD6}" dt="2022-05-11T17:11:54.386" v="1613" actId="2696"/>
        <pc:sldMkLst>
          <pc:docMk/>
          <pc:sldMk cId="2744171672" sldId="318"/>
        </pc:sldMkLst>
      </pc:sldChg>
      <pc:sldChg chg="addSp delSp modSp new mod modClrScheme modAnim chgLayout">
        <pc:chgData name="Kilian, David" userId="abaecdff-2d9d-41f0-872e-4be1117dbae5" providerId="ADAL" clId="{EDDE43FC-F3C2-47E2-9471-F5E4C88F2CD6}" dt="2022-05-12T14:59:50.602" v="4692" actId="20577"/>
        <pc:sldMkLst>
          <pc:docMk/>
          <pc:sldMk cId="1698094007" sldId="319"/>
        </pc:sldMkLst>
        <pc:spChg chg="del mod ord">
          <ac:chgData name="Kilian, David" userId="abaecdff-2d9d-41f0-872e-4be1117dbae5" providerId="ADAL" clId="{EDDE43FC-F3C2-47E2-9471-F5E4C88F2CD6}" dt="2022-05-11T16:58:19.249" v="702" actId="700"/>
          <ac:spMkLst>
            <pc:docMk/>
            <pc:sldMk cId="1698094007" sldId="319"/>
            <ac:spMk id="2" creationId="{51D083E5-834E-48F5-38D2-A79EF503AEBD}"/>
          </ac:spMkLst>
        </pc:spChg>
        <pc:spChg chg="del mod ord">
          <ac:chgData name="Kilian, David" userId="abaecdff-2d9d-41f0-872e-4be1117dbae5" providerId="ADAL" clId="{EDDE43FC-F3C2-47E2-9471-F5E4C88F2CD6}" dt="2022-05-11T16:58:19.249" v="702" actId="700"/>
          <ac:spMkLst>
            <pc:docMk/>
            <pc:sldMk cId="1698094007" sldId="319"/>
            <ac:spMk id="3" creationId="{FFC551ED-0C4F-A1C6-ACFF-30207EBCEAFB}"/>
          </ac:spMkLst>
        </pc:spChg>
        <pc:spChg chg="add mod ord">
          <ac:chgData name="Kilian, David" userId="abaecdff-2d9d-41f0-872e-4be1117dbae5" providerId="ADAL" clId="{EDDE43FC-F3C2-47E2-9471-F5E4C88F2CD6}" dt="2022-05-12T14:59:50.602" v="4692" actId="20577"/>
          <ac:spMkLst>
            <pc:docMk/>
            <pc:sldMk cId="1698094007" sldId="319"/>
            <ac:spMk id="4" creationId="{BB39AF0B-EADB-BE46-7293-8F6B0699BD96}"/>
          </ac:spMkLst>
        </pc:spChg>
        <pc:spChg chg="add mod ord">
          <ac:chgData name="Kilian, David" userId="abaecdff-2d9d-41f0-872e-4be1117dbae5" providerId="ADAL" clId="{EDDE43FC-F3C2-47E2-9471-F5E4C88F2CD6}" dt="2022-05-11T16:58:33.901" v="709" actId="20577"/>
          <ac:spMkLst>
            <pc:docMk/>
            <pc:sldMk cId="1698094007" sldId="319"/>
            <ac:spMk id="5" creationId="{C08CADEA-9040-EBB4-70AB-284EA23B8B6C}"/>
          </ac:spMkLst>
        </pc:spChg>
        <pc:spChg chg="add mod ord">
          <ac:chgData name="Kilian, David" userId="abaecdff-2d9d-41f0-872e-4be1117dbae5" providerId="ADAL" clId="{EDDE43FC-F3C2-47E2-9471-F5E4C88F2CD6}" dt="2022-05-11T16:58:37.259" v="719" actId="20577"/>
          <ac:spMkLst>
            <pc:docMk/>
            <pc:sldMk cId="1698094007" sldId="319"/>
            <ac:spMk id="6" creationId="{40565997-C8A4-B574-6340-9A21128B7F97}"/>
          </ac:spMkLst>
        </pc:spChg>
        <pc:spChg chg="add mod ord">
          <ac:chgData name="Kilian, David" userId="abaecdff-2d9d-41f0-872e-4be1117dbae5" providerId="ADAL" clId="{EDDE43FC-F3C2-47E2-9471-F5E4C88F2CD6}" dt="2022-05-12T14:48:52.159" v="4152" actId="20577"/>
          <ac:spMkLst>
            <pc:docMk/>
            <pc:sldMk cId="1698094007" sldId="319"/>
            <ac:spMk id="7" creationId="{D387780A-D31D-DAA4-7C9A-BF2E84196BD6}"/>
          </ac:spMkLst>
        </pc:spChg>
        <pc:spChg chg="add mod ord">
          <ac:chgData name="Kilian, David" userId="abaecdff-2d9d-41f0-872e-4be1117dbae5" providerId="ADAL" clId="{EDDE43FC-F3C2-47E2-9471-F5E4C88F2CD6}" dt="2022-05-12T14:48:55.375" v="4156" actId="20577"/>
          <ac:spMkLst>
            <pc:docMk/>
            <pc:sldMk cId="1698094007" sldId="319"/>
            <ac:spMk id="8" creationId="{3ED8CDF9-5D46-7CD0-07DB-B10D4FF11D1D}"/>
          </ac:spMkLst>
        </pc:spChg>
      </pc:sldChg>
      <pc:sldChg chg="addSp delSp modSp new mod modClrScheme chgLayout">
        <pc:chgData name="Kilian, David" userId="abaecdff-2d9d-41f0-872e-4be1117dbae5" providerId="ADAL" clId="{EDDE43FC-F3C2-47E2-9471-F5E4C88F2CD6}" dt="2022-05-12T15:01:01.465" v="4693" actId="20577"/>
        <pc:sldMkLst>
          <pc:docMk/>
          <pc:sldMk cId="1898979411" sldId="320"/>
        </pc:sldMkLst>
        <pc:spChg chg="del mod ord">
          <ac:chgData name="Kilian, David" userId="abaecdff-2d9d-41f0-872e-4be1117dbae5" providerId="ADAL" clId="{EDDE43FC-F3C2-47E2-9471-F5E4C88F2CD6}" dt="2022-05-11T17:01:02.887" v="1034" actId="700"/>
          <ac:spMkLst>
            <pc:docMk/>
            <pc:sldMk cId="1898979411" sldId="320"/>
            <ac:spMk id="2" creationId="{56E434BD-2815-9FAF-3E10-DEFB3A441FA2}"/>
          </ac:spMkLst>
        </pc:spChg>
        <pc:spChg chg="del mod ord">
          <ac:chgData name="Kilian, David" userId="abaecdff-2d9d-41f0-872e-4be1117dbae5" providerId="ADAL" clId="{EDDE43FC-F3C2-47E2-9471-F5E4C88F2CD6}" dt="2022-05-11T17:01:02.887" v="1034" actId="700"/>
          <ac:spMkLst>
            <pc:docMk/>
            <pc:sldMk cId="1898979411" sldId="320"/>
            <ac:spMk id="3" creationId="{BCE30D97-37BE-17FD-5911-0D113E8CA90C}"/>
          </ac:spMkLst>
        </pc:spChg>
        <pc:spChg chg="add mod ord">
          <ac:chgData name="Kilian, David" userId="abaecdff-2d9d-41f0-872e-4be1117dbae5" providerId="ADAL" clId="{EDDE43FC-F3C2-47E2-9471-F5E4C88F2CD6}" dt="2022-05-12T15:01:01.465" v="4693" actId="20577"/>
          <ac:spMkLst>
            <pc:docMk/>
            <pc:sldMk cId="1898979411" sldId="320"/>
            <ac:spMk id="4" creationId="{4DAC07E4-5A59-523E-268D-768FD9D4767C}"/>
          </ac:spMkLst>
        </pc:spChg>
        <pc:spChg chg="add mod ord">
          <ac:chgData name="Kilian, David" userId="abaecdff-2d9d-41f0-872e-4be1117dbae5" providerId="ADAL" clId="{EDDE43FC-F3C2-47E2-9471-F5E4C88F2CD6}" dt="2022-05-11T17:01:24.963" v="1101" actId="20577"/>
          <ac:spMkLst>
            <pc:docMk/>
            <pc:sldMk cId="1898979411" sldId="320"/>
            <ac:spMk id="5" creationId="{63E9C31A-EC4D-4636-51E7-8DDE12E1E0BB}"/>
          </ac:spMkLst>
        </pc:spChg>
        <pc:spChg chg="add mod ord">
          <ac:chgData name="Kilian, David" userId="abaecdff-2d9d-41f0-872e-4be1117dbae5" providerId="ADAL" clId="{EDDE43FC-F3C2-47E2-9471-F5E4C88F2CD6}" dt="2022-05-11T17:01:28.328" v="1111" actId="20577"/>
          <ac:spMkLst>
            <pc:docMk/>
            <pc:sldMk cId="1898979411" sldId="320"/>
            <ac:spMk id="6" creationId="{F91F4155-7BAF-90A6-0A9B-9DE790D8B918}"/>
          </ac:spMkLst>
        </pc:spChg>
        <pc:spChg chg="add mod ord">
          <ac:chgData name="Kilian, David" userId="abaecdff-2d9d-41f0-872e-4be1117dbae5" providerId="ADAL" clId="{EDDE43FC-F3C2-47E2-9471-F5E4C88F2CD6}" dt="2022-05-11T17:01:33.983" v="1127" actId="20577"/>
          <ac:spMkLst>
            <pc:docMk/>
            <pc:sldMk cId="1898979411" sldId="320"/>
            <ac:spMk id="7" creationId="{5FDC40F6-8D6D-88B8-64A1-161ED67E9312}"/>
          </ac:spMkLst>
        </pc:spChg>
        <pc:spChg chg="add mod ord">
          <ac:chgData name="Kilian, David" userId="abaecdff-2d9d-41f0-872e-4be1117dbae5" providerId="ADAL" clId="{EDDE43FC-F3C2-47E2-9471-F5E4C88F2CD6}" dt="2022-05-11T17:02:26.930" v="1190" actId="20577"/>
          <ac:spMkLst>
            <pc:docMk/>
            <pc:sldMk cId="1898979411" sldId="320"/>
            <ac:spMk id="8" creationId="{38DA02A7-57D8-7827-3083-0F7386C1CB4A}"/>
          </ac:spMkLst>
        </pc:spChg>
      </pc:sldChg>
      <pc:sldChg chg="addSp modSp new mod modAnim">
        <pc:chgData name="Kilian, David" userId="abaecdff-2d9d-41f0-872e-4be1117dbae5" providerId="ADAL" clId="{EDDE43FC-F3C2-47E2-9471-F5E4C88F2CD6}" dt="2022-05-12T15:04:29.122" v="4768" actId="1076"/>
        <pc:sldMkLst>
          <pc:docMk/>
          <pc:sldMk cId="1236784584" sldId="321"/>
        </pc:sldMkLst>
        <pc:spChg chg="mod">
          <ac:chgData name="Kilian, David" userId="abaecdff-2d9d-41f0-872e-4be1117dbae5" providerId="ADAL" clId="{EDDE43FC-F3C2-47E2-9471-F5E4C88F2CD6}" dt="2022-05-11T17:03:21.035" v="1205" actId="20577"/>
          <ac:spMkLst>
            <pc:docMk/>
            <pc:sldMk cId="1236784584" sldId="321"/>
            <ac:spMk id="2" creationId="{DBAB3FB6-AE5E-7171-9519-1E5EA88AFA63}"/>
          </ac:spMkLst>
        </pc:spChg>
        <pc:spChg chg="mod">
          <ac:chgData name="Kilian, David" userId="abaecdff-2d9d-41f0-872e-4be1117dbae5" providerId="ADAL" clId="{EDDE43FC-F3C2-47E2-9471-F5E4C88F2CD6}" dt="2022-05-12T15:03:03.303" v="4764" actId="6549"/>
          <ac:spMkLst>
            <pc:docMk/>
            <pc:sldMk cId="1236784584" sldId="321"/>
            <ac:spMk id="3" creationId="{185A7DD0-CAC6-89E8-ADC1-F87DED66DD31}"/>
          </ac:spMkLst>
        </pc:spChg>
        <pc:spChg chg="add mod">
          <ac:chgData name="Kilian, David" userId="abaecdff-2d9d-41f0-872e-4be1117dbae5" providerId="ADAL" clId="{EDDE43FC-F3C2-47E2-9471-F5E4C88F2CD6}" dt="2022-05-12T15:04:29.122" v="4768" actId="1076"/>
          <ac:spMkLst>
            <pc:docMk/>
            <pc:sldMk cId="1236784584" sldId="321"/>
            <ac:spMk id="11" creationId="{81874AC7-46C4-7080-0CB5-75D9812FBE38}"/>
          </ac:spMkLst>
        </pc:spChg>
        <pc:spChg chg="add mod">
          <ac:chgData name="Kilian, David" userId="abaecdff-2d9d-41f0-872e-4be1117dbae5" providerId="ADAL" clId="{EDDE43FC-F3C2-47E2-9471-F5E4C88F2CD6}" dt="2022-05-12T15:04:21.172" v="4767" actId="1076"/>
          <ac:spMkLst>
            <pc:docMk/>
            <pc:sldMk cId="1236784584" sldId="321"/>
            <ac:spMk id="12" creationId="{86B93B7D-592A-B744-3FC5-A3B1237AE753}"/>
          </ac:spMkLst>
        </pc:spChg>
        <pc:spChg chg="add mod">
          <ac:chgData name="Kilian, David" userId="abaecdff-2d9d-41f0-872e-4be1117dbae5" providerId="ADAL" clId="{EDDE43FC-F3C2-47E2-9471-F5E4C88F2CD6}" dt="2022-05-12T15:04:14.340" v="4766" actId="1076"/>
          <ac:spMkLst>
            <pc:docMk/>
            <pc:sldMk cId="1236784584" sldId="321"/>
            <ac:spMk id="13" creationId="{20228C51-D7BD-210C-DADA-E6DBCB980C71}"/>
          </ac:spMkLst>
        </pc:spChg>
      </pc:sldChg>
      <pc:sldChg chg="new del">
        <pc:chgData name="Kilian, David" userId="abaecdff-2d9d-41f0-872e-4be1117dbae5" providerId="ADAL" clId="{EDDE43FC-F3C2-47E2-9471-F5E4C88F2CD6}" dt="2022-05-11T17:01:59.103" v="1159" actId="680"/>
        <pc:sldMkLst>
          <pc:docMk/>
          <pc:sldMk cId="1779863071" sldId="321"/>
        </pc:sldMkLst>
      </pc:sldChg>
      <pc:sldChg chg="new del">
        <pc:chgData name="Kilian, David" userId="abaecdff-2d9d-41f0-872e-4be1117dbae5" providerId="ADAL" clId="{EDDE43FC-F3C2-47E2-9471-F5E4C88F2CD6}" dt="2022-05-11T17:01:56.982" v="1158" actId="680"/>
        <pc:sldMkLst>
          <pc:docMk/>
          <pc:sldMk cId="2997602949" sldId="322"/>
        </pc:sldMkLst>
      </pc:sldChg>
      <pc:sldChg chg="addSp modSp new mod">
        <pc:chgData name="Kilian, David" userId="abaecdff-2d9d-41f0-872e-4be1117dbae5" providerId="ADAL" clId="{EDDE43FC-F3C2-47E2-9471-F5E4C88F2CD6}" dt="2022-05-11T19:12:40.199" v="3250" actId="20577"/>
        <pc:sldMkLst>
          <pc:docMk/>
          <pc:sldMk cId="3077181961" sldId="322"/>
        </pc:sldMkLst>
        <pc:spChg chg="mod">
          <ac:chgData name="Kilian, David" userId="abaecdff-2d9d-41f0-872e-4be1117dbae5" providerId="ADAL" clId="{EDDE43FC-F3C2-47E2-9471-F5E4C88F2CD6}" dt="2022-05-11T17:04:07.496" v="1281" actId="20577"/>
          <ac:spMkLst>
            <pc:docMk/>
            <pc:sldMk cId="3077181961" sldId="322"/>
            <ac:spMk id="2" creationId="{1AFA7E59-E373-8841-9C1B-0F1DD734FABB}"/>
          </ac:spMkLst>
        </pc:spChg>
        <pc:spChg chg="mod">
          <ac:chgData name="Kilian, David" userId="abaecdff-2d9d-41f0-872e-4be1117dbae5" providerId="ADAL" clId="{EDDE43FC-F3C2-47E2-9471-F5E4C88F2CD6}" dt="2022-05-11T19:12:40.199" v="3250" actId="20577"/>
          <ac:spMkLst>
            <pc:docMk/>
            <pc:sldMk cId="3077181961" sldId="322"/>
            <ac:spMk id="3" creationId="{60AD1992-52AA-F1C4-6774-C8809990D91A}"/>
          </ac:spMkLst>
        </pc:spChg>
        <pc:graphicFrameChg chg="add mod ord">
          <ac:chgData name="Kilian, David" userId="abaecdff-2d9d-41f0-872e-4be1117dbae5" providerId="ADAL" clId="{EDDE43FC-F3C2-47E2-9471-F5E4C88F2CD6}" dt="2022-05-11T19:06:38.212" v="2776" actId="167"/>
          <ac:graphicFrameMkLst>
            <pc:docMk/>
            <pc:sldMk cId="3077181961" sldId="322"/>
            <ac:graphicFrameMk id="4" creationId="{4EED6E63-93EB-7C2B-968C-998B535DBC74}"/>
          </ac:graphicFrameMkLst>
        </pc:graphicFrameChg>
      </pc:sldChg>
      <pc:sldChg chg="new del">
        <pc:chgData name="Kilian, David" userId="abaecdff-2d9d-41f0-872e-4be1117dbae5" providerId="ADAL" clId="{EDDE43FC-F3C2-47E2-9471-F5E4C88F2CD6}" dt="2022-05-11T17:01:56.335" v="1157" actId="680"/>
        <pc:sldMkLst>
          <pc:docMk/>
          <pc:sldMk cId="2762207728" sldId="323"/>
        </pc:sldMkLst>
      </pc:sldChg>
      <pc:sldChg chg="addSp modSp new mod modClrScheme chgLayout">
        <pc:chgData name="Kilian, David" userId="abaecdff-2d9d-41f0-872e-4be1117dbae5" providerId="ADAL" clId="{EDDE43FC-F3C2-47E2-9471-F5E4C88F2CD6}" dt="2022-05-12T15:05:26.745" v="4815" actId="20577"/>
        <pc:sldMkLst>
          <pc:docMk/>
          <pc:sldMk cId="3612335626" sldId="323"/>
        </pc:sldMkLst>
        <pc:spChg chg="mod ord">
          <ac:chgData name="Kilian, David" userId="abaecdff-2d9d-41f0-872e-4be1117dbae5" providerId="ADAL" clId="{EDDE43FC-F3C2-47E2-9471-F5E4C88F2CD6}" dt="2022-05-12T15:05:26.745" v="4815" actId="20577"/>
          <ac:spMkLst>
            <pc:docMk/>
            <pc:sldMk cId="3612335626" sldId="323"/>
            <ac:spMk id="2" creationId="{89E6D717-A828-DD72-F35D-98FAFDF0E592}"/>
          </ac:spMkLst>
        </pc:spChg>
        <pc:spChg chg="mod ord">
          <ac:chgData name="Kilian, David" userId="abaecdff-2d9d-41f0-872e-4be1117dbae5" providerId="ADAL" clId="{EDDE43FC-F3C2-47E2-9471-F5E4C88F2CD6}" dt="2022-05-11T19:24:04.564" v="3910" actId="20577"/>
          <ac:spMkLst>
            <pc:docMk/>
            <pc:sldMk cId="3612335626" sldId="323"/>
            <ac:spMk id="3" creationId="{8D3883EC-24BC-51A3-B491-3342E9367A9C}"/>
          </ac:spMkLst>
        </pc:spChg>
        <pc:spChg chg="add mod ord">
          <ac:chgData name="Kilian, David" userId="abaecdff-2d9d-41f0-872e-4be1117dbae5" providerId="ADAL" clId="{EDDE43FC-F3C2-47E2-9471-F5E4C88F2CD6}" dt="2022-05-11T19:22:16.877" v="3736" actId="20577"/>
          <ac:spMkLst>
            <pc:docMk/>
            <pc:sldMk cId="3612335626" sldId="323"/>
            <ac:spMk id="4" creationId="{38034657-152D-2777-9990-845195FFCF88}"/>
          </ac:spMkLst>
        </pc:spChg>
        <pc:spChg chg="add mod ord">
          <ac:chgData name="Kilian, David" userId="abaecdff-2d9d-41f0-872e-4be1117dbae5" providerId="ADAL" clId="{EDDE43FC-F3C2-47E2-9471-F5E4C88F2CD6}" dt="2022-05-11T19:22:19.350" v="3741" actId="20577"/>
          <ac:spMkLst>
            <pc:docMk/>
            <pc:sldMk cId="3612335626" sldId="323"/>
            <ac:spMk id="5" creationId="{161E9E2B-A634-EAFF-191B-B8973629C79A}"/>
          </ac:spMkLst>
        </pc:spChg>
        <pc:spChg chg="add mod ord">
          <ac:chgData name="Kilian, David" userId="abaecdff-2d9d-41f0-872e-4be1117dbae5" providerId="ADAL" clId="{EDDE43FC-F3C2-47E2-9471-F5E4C88F2CD6}" dt="2022-05-11T19:24:41.277" v="3970" actId="20577"/>
          <ac:spMkLst>
            <pc:docMk/>
            <pc:sldMk cId="3612335626" sldId="323"/>
            <ac:spMk id="6" creationId="{FBE7F883-70C6-0D91-CA71-195C8951B7A0}"/>
          </ac:spMkLst>
        </pc:spChg>
      </pc:sldChg>
      <pc:sldChg chg="addSp delSp modSp new mod delAnim modAnim">
        <pc:chgData name="Kilian, David" userId="abaecdff-2d9d-41f0-872e-4be1117dbae5" providerId="ADAL" clId="{EDDE43FC-F3C2-47E2-9471-F5E4C88F2CD6}" dt="2022-05-12T15:12:36.920" v="5025" actId="478"/>
        <pc:sldMkLst>
          <pc:docMk/>
          <pc:sldMk cId="782918249" sldId="324"/>
        </pc:sldMkLst>
        <pc:spChg chg="mod">
          <ac:chgData name="Kilian, David" userId="abaecdff-2d9d-41f0-872e-4be1117dbae5" providerId="ADAL" clId="{EDDE43FC-F3C2-47E2-9471-F5E4C88F2CD6}" dt="2022-05-11T19:07:11.237" v="2890" actId="20577"/>
          <ac:spMkLst>
            <pc:docMk/>
            <pc:sldMk cId="782918249" sldId="324"/>
            <ac:spMk id="2" creationId="{524FC133-AD8D-1243-6218-F9727684FEE7}"/>
          </ac:spMkLst>
        </pc:spChg>
        <pc:spChg chg="mod">
          <ac:chgData name="Kilian, David" userId="abaecdff-2d9d-41f0-872e-4be1117dbae5" providerId="ADAL" clId="{EDDE43FC-F3C2-47E2-9471-F5E4C88F2CD6}" dt="2022-05-12T15:02:31.295" v="4709" actId="20577"/>
          <ac:spMkLst>
            <pc:docMk/>
            <pc:sldMk cId="782918249" sldId="324"/>
            <ac:spMk id="3" creationId="{47A794A7-71F3-66A7-F3F0-54ECEB544AB5}"/>
          </ac:spMkLst>
        </pc:spChg>
        <pc:spChg chg="del">
          <ac:chgData name="Kilian, David" userId="abaecdff-2d9d-41f0-872e-4be1117dbae5" providerId="ADAL" clId="{EDDE43FC-F3C2-47E2-9471-F5E4C88F2CD6}" dt="2022-05-12T15:12:36.920" v="5025" actId="478"/>
          <ac:spMkLst>
            <pc:docMk/>
            <pc:sldMk cId="782918249" sldId="324"/>
            <ac:spMk id="27" creationId="{CA66A206-71C8-7F84-D1D1-40D72F3C5058}"/>
          </ac:spMkLst>
        </pc:spChg>
        <pc:spChg chg="del">
          <ac:chgData name="Kilian, David" userId="abaecdff-2d9d-41f0-872e-4be1117dbae5" providerId="ADAL" clId="{EDDE43FC-F3C2-47E2-9471-F5E4C88F2CD6}" dt="2022-05-12T15:12:36.920" v="5025" actId="478"/>
          <ac:spMkLst>
            <pc:docMk/>
            <pc:sldMk cId="782918249" sldId="324"/>
            <ac:spMk id="28" creationId="{5B06AD2F-B55B-6156-32AA-BDCEB91F8D9F}"/>
          </ac:spMkLst>
        </pc:spChg>
        <pc:spChg chg="del">
          <ac:chgData name="Kilian, David" userId="abaecdff-2d9d-41f0-872e-4be1117dbae5" providerId="ADAL" clId="{EDDE43FC-F3C2-47E2-9471-F5E4C88F2CD6}" dt="2022-05-12T15:12:36.920" v="5025" actId="478"/>
          <ac:spMkLst>
            <pc:docMk/>
            <pc:sldMk cId="782918249" sldId="324"/>
            <ac:spMk id="29" creationId="{288E456A-FB73-5BE9-B595-592B8DBD242C}"/>
          </ac:spMkLst>
        </pc:spChg>
        <pc:graphicFrameChg chg="add mod">
          <ac:chgData name="Kilian, David" userId="abaecdff-2d9d-41f0-872e-4be1117dbae5" providerId="ADAL" clId="{EDDE43FC-F3C2-47E2-9471-F5E4C88F2CD6}" dt="2022-05-11T19:26:13.980" v="3972" actId="1076"/>
          <ac:graphicFrameMkLst>
            <pc:docMk/>
            <pc:sldMk cId="782918249" sldId="324"/>
            <ac:graphicFrameMk id="4" creationId="{82368247-FB3D-B8FD-9739-668FB8EE73BD}"/>
          </ac:graphicFrameMkLst>
        </pc:graphicFrameChg>
      </pc:sldChg>
      <pc:sldChg chg="new del">
        <pc:chgData name="Kilian, David" userId="abaecdff-2d9d-41f0-872e-4be1117dbae5" providerId="ADAL" clId="{EDDE43FC-F3C2-47E2-9471-F5E4C88F2CD6}" dt="2022-05-11T17:01:56.136" v="1156" actId="680"/>
        <pc:sldMkLst>
          <pc:docMk/>
          <pc:sldMk cId="1117762502" sldId="324"/>
        </pc:sldMkLst>
      </pc:sldChg>
      <pc:sldChg chg="modSp new mod">
        <pc:chgData name="Kilian, David" userId="abaecdff-2d9d-41f0-872e-4be1117dbae5" providerId="ADAL" clId="{EDDE43FC-F3C2-47E2-9471-F5E4C88F2CD6}" dt="2022-05-11T19:08:15.751" v="3000" actId="20577"/>
        <pc:sldMkLst>
          <pc:docMk/>
          <pc:sldMk cId="2165789357" sldId="325"/>
        </pc:sldMkLst>
        <pc:spChg chg="mod">
          <ac:chgData name="Kilian, David" userId="abaecdff-2d9d-41f0-872e-4be1117dbae5" providerId="ADAL" clId="{EDDE43FC-F3C2-47E2-9471-F5E4C88F2CD6}" dt="2022-05-11T19:08:04.476" v="2906" actId="20577"/>
          <ac:spMkLst>
            <pc:docMk/>
            <pc:sldMk cId="2165789357" sldId="325"/>
            <ac:spMk id="2" creationId="{894F8998-E309-9C6F-2F80-61ACBCEF5604}"/>
          </ac:spMkLst>
        </pc:spChg>
        <pc:spChg chg="mod">
          <ac:chgData name="Kilian, David" userId="abaecdff-2d9d-41f0-872e-4be1117dbae5" providerId="ADAL" clId="{EDDE43FC-F3C2-47E2-9471-F5E4C88F2CD6}" dt="2022-05-11T19:08:15.751" v="3000" actId="20577"/>
          <ac:spMkLst>
            <pc:docMk/>
            <pc:sldMk cId="2165789357" sldId="325"/>
            <ac:spMk id="3" creationId="{2A2C1E6B-D662-A8EA-61A4-263E504DCD28}"/>
          </ac:spMkLst>
        </pc:spChg>
      </pc:sldChg>
      <pc:sldChg chg="addSp delSp modSp mod">
        <pc:chgData name="Kilian, David" userId="abaecdff-2d9d-41f0-872e-4be1117dbae5" providerId="ADAL" clId="{EDDE43FC-F3C2-47E2-9471-F5E4C88F2CD6}" dt="2022-05-12T15:11:13.151" v="5023" actId="1076"/>
        <pc:sldMkLst>
          <pc:docMk/>
          <pc:sldMk cId="4118210440" sldId="325"/>
        </pc:sldMkLst>
        <pc:spChg chg="del">
          <ac:chgData name="Kilian, David" userId="abaecdff-2d9d-41f0-872e-4be1117dbae5" providerId="ADAL" clId="{EDDE43FC-F3C2-47E2-9471-F5E4C88F2CD6}" dt="2022-05-12T15:11:06.102" v="5021" actId="478"/>
          <ac:spMkLst>
            <pc:docMk/>
            <pc:sldMk cId="4118210440" sldId="325"/>
            <ac:spMk id="3" creationId="{F9FFBA17-EAFA-8C55-6DEA-3F01F4A40620}"/>
          </ac:spMkLst>
        </pc:spChg>
        <pc:spChg chg="add del mod">
          <ac:chgData name="Kilian, David" userId="abaecdff-2d9d-41f0-872e-4be1117dbae5" providerId="ADAL" clId="{EDDE43FC-F3C2-47E2-9471-F5E4C88F2CD6}" dt="2022-05-12T15:11:09.461" v="5022" actId="478"/>
          <ac:spMkLst>
            <pc:docMk/>
            <pc:sldMk cId="4118210440" sldId="325"/>
            <ac:spMk id="6" creationId="{B8CA9B72-3DE5-F2F0-6D5E-B419E430B97C}"/>
          </ac:spMkLst>
        </pc:spChg>
        <pc:picChg chg="mod">
          <ac:chgData name="Kilian, David" userId="abaecdff-2d9d-41f0-872e-4be1117dbae5" providerId="ADAL" clId="{EDDE43FC-F3C2-47E2-9471-F5E4C88F2CD6}" dt="2022-05-12T15:11:13.151" v="5023" actId="1076"/>
          <ac:picMkLst>
            <pc:docMk/>
            <pc:sldMk cId="4118210440" sldId="325"/>
            <ac:picMk id="1026" creationId="{C37F892A-8D11-C9A5-960F-6B1BAD461CBE}"/>
          </ac:picMkLst>
        </pc:picChg>
      </pc:sldChg>
      <pc:sldChg chg="addSp modSp new mod modAnim">
        <pc:chgData name="Kilian, David" userId="abaecdff-2d9d-41f0-872e-4be1117dbae5" providerId="ADAL" clId="{EDDE43FC-F3C2-47E2-9471-F5E4C88F2CD6}" dt="2022-05-12T14:59:29.682" v="4657" actId="404"/>
        <pc:sldMkLst>
          <pc:docMk/>
          <pc:sldMk cId="3921753803" sldId="326"/>
        </pc:sldMkLst>
        <pc:spChg chg="mod">
          <ac:chgData name="Kilian, David" userId="abaecdff-2d9d-41f0-872e-4be1117dbae5" providerId="ADAL" clId="{EDDE43FC-F3C2-47E2-9471-F5E4C88F2CD6}" dt="2022-05-12T14:59:29.682" v="4657" actId="404"/>
          <ac:spMkLst>
            <pc:docMk/>
            <pc:sldMk cId="3921753803" sldId="326"/>
            <ac:spMk id="3" creationId="{FD4319BF-A862-F0FF-C33A-22D2E8405FA3}"/>
          </ac:spMkLst>
        </pc:spChg>
        <pc:picChg chg="add mod">
          <ac:chgData name="Kilian, David" userId="abaecdff-2d9d-41f0-872e-4be1117dbae5" providerId="ADAL" clId="{EDDE43FC-F3C2-47E2-9471-F5E4C88F2CD6}" dt="2022-05-12T14:58:05.016" v="4548" actId="1076"/>
          <ac:picMkLst>
            <pc:docMk/>
            <pc:sldMk cId="3921753803" sldId="326"/>
            <ac:picMk id="1026" creationId="{112D267B-A6EE-A847-B0E8-A28FD5238068}"/>
          </ac:picMkLst>
        </pc:picChg>
      </pc:sldChg>
      <pc:sldChg chg="addSp modSp new mod modAnim">
        <pc:chgData name="Kilian, David" userId="abaecdff-2d9d-41f0-872e-4be1117dbae5" providerId="ADAL" clId="{EDDE43FC-F3C2-47E2-9471-F5E4C88F2CD6}" dt="2022-05-12T15:08:37.157" v="4909"/>
        <pc:sldMkLst>
          <pc:docMk/>
          <pc:sldMk cId="2886174538" sldId="327"/>
        </pc:sldMkLst>
        <pc:spChg chg="mod">
          <ac:chgData name="Kilian, David" userId="abaecdff-2d9d-41f0-872e-4be1117dbae5" providerId="ADAL" clId="{EDDE43FC-F3C2-47E2-9471-F5E4C88F2CD6}" dt="2022-05-12T15:05:17.891" v="4797" actId="20577"/>
          <ac:spMkLst>
            <pc:docMk/>
            <pc:sldMk cId="2886174538" sldId="327"/>
            <ac:spMk id="2" creationId="{72E81E5A-E5B0-DFE4-8F70-8F3D267EB43C}"/>
          </ac:spMkLst>
        </pc:spChg>
        <pc:spChg chg="mod">
          <ac:chgData name="Kilian, David" userId="abaecdff-2d9d-41f0-872e-4be1117dbae5" providerId="ADAL" clId="{EDDE43FC-F3C2-47E2-9471-F5E4C88F2CD6}" dt="2022-05-12T15:07:28.182" v="4872" actId="1076"/>
          <ac:spMkLst>
            <pc:docMk/>
            <pc:sldMk cId="2886174538" sldId="327"/>
            <ac:spMk id="3" creationId="{CF53D126-01E2-DD2D-6BDE-A71BE64F355A}"/>
          </ac:spMkLst>
        </pc:spChg>
        <pc:spChg chg="add mod">
          <ac:chgData name="Kilian, David" userId="abaecdff-2d9d-41f0-872e-4be1117dbae5" providerId="ADAL" clId="{EDDE43FC-F3C2-47E2-9471-F5E4C88F2CD6}" dt="2022-05-12T15:07:05.819" v="4830" actId="208"/>
          <ac:spMkLst>
            <pc:docMk/>
            <pc:sldMk cId="2886174538" sldId="327"/>
            <ac:spMk id="5" creationId="{56DBED4A-C110-8C3A-6D65-7EC62B1EADE8}"/>
          </ac:spMkLst>
        </pc:spChg>
        <pc:spChg chg="add mod">
          <ac:chgData name="Kilian, David" userId="abaecdff-2d9d-41f0-872e-4be1117dbae5" providerId="ADAL" clId="{EDDE43FC-F3C2-47E2-9471-F5E4C88F2CD6}" dt="2022-05-12T15:07:47.873" v="4877" actId="1076"/>
          <ac:spMkLst>
            <pc:docMk/>
            <pc:sldMk cId="2886174538" sldId="327"/>
            <ac:spMk id="6" creationId="{5F990ECA-CD34-C205-2C79-200768894FD2}"/>
          </ac:spMkLst>
        </pc:spChg>
        <pc:spChg chg="add mod">
          <ac:chgData name="Kilian, David" userId="abaecdff-2d9d-41f0-872e-4be1117dbae5" providerId="ADAL" clId="{EDDE43FC-F3C2-47E2-9471-F5E4C88F2CD6}" dt="2022-05-12T15:08:19.353" v="4908" actId="1076"/>
          <ac:spMkLst>
            <pc:docMk/>
            <pc:sldMk cId="2886174538" sldId="327"/>
            <ac:spMk id="7" creationId="{1F8BEDCE-9C0A-5855-AB33-87317A0543A2}"/>
          </ac:spMkLst>
        </pc:spChg>
        <pc:spChg chg="add mod">
          <ac:chgData name="Kilian, David" userId="abaecdff-2d9d-41f0-872e-4be1117dbae5" providerId="ADAL" clId="{EDDE43FC-F3C2-47E2-9471-F5E4C88F2CD6}" dt="2022-05-12T15:08:11.795" v="4906" actId="1076"/>
          <ac:spMkLst>
            <pc:docMk/>
            <pc:sldMk cId="2886174538" sldId="327"/>
            <ac:spMk id="8" creationId="{A3C4C23A-B96D-63E0-F9EB-A5439235E8AA}"/>
          </ac:spMkLst>
        </pc:spChg>
        <pc:graphicFrameChg chg="add mod modGraphic">
          <ac:chgData name="Kilian, David" userId="abaecdff-2d9d-41f0-872e-4be1117dbae5" providerId="ADAL" clId="{EDDE43FC-F3C2-47E2-9471-F5E4C88F2CD6}" dt="2022-05-12T15:06:05.164" v="4819" actId="1076"/>
          <ac:graphicFrameMkLst>
            <pc:docMk/>
            <pc:sldMk cId="2886174538" sldId="327"/>
            <ac:graphicFrameMk id="4" creationId="{D25CC419-BBA7-BBC1-2A34-DFDB721837C8}"/>
          </ac:graphicFrameMkLst>
        </pc:graphicFrameChg>
      </pc:sldChg>
    </pc:docChg>
  </pc:docChgLst>
  <pc:docChgLst>
    <pc:chgData name="Kilian, David" userId="abaecdff-2d9d-41f0-872e-4be1117dbae5" providerId="ADAL" clId="{103E3FDF-F463-B345-834F-6E5C90087FD5}"/>
    <pc:docChg chg="undo custSel addSld delSld modSld">
      <pc:chgData name="Kilian, David" userId="abaecdff-2d9d-41f0-872e-4be1117dbae5" providerId="ADAL" clId="{103E3FDF-F463-B345-834F-6E5C90087FD5}" dt="2022-05-12T04:28:36.488" v="928" actId="20577"/>
      <pc:docMkLst>
        <pc:docMk/>
      </pc:docMkLst>
      <pc:sldChg chg="addSp delSp modSp mod modAnim">
        <pc:chgData name="Kilian, David" userId="abaecdff-2d9d-41f0-872e-4be1117dbae5" providerId="ADAL" clId="{103E3FDF-F463-B345-834F-6E5C90087FD5}" dt="2022-05-12T04:27:45.367" v="871"/>
        <pc:sldMkLst>
          <pc:docMk/>
          <pc:sldMk cId="953092866" sldId="291"/>
        </pc:sldMkLst>
        <pc:spChg chg="mod">
          <ac:chgData name="Kilian, David" userId="abaecdff-2d9d-41f0-872e-4be1117dbae5" providerId="ADAL" clId="{103E3FDF-F463-B345-834F-6E5C90087FD5}" dt="2022-05-12T04:26:44.472" v="823" actId="1076"/>
          <ac:spMkLst>
            <pc:docMk/>
            <pc:sldMk cId="953092866" sldId="291"/>
            <ac:spMk id="3" creationId="{F9FFBA17-EAFA-8C55-6DEA-3F01F4A40620}"/>
          </ac:spMkLst>
        </pc:spChg>
        <pc:spChg chg="add del mod">
          <ac:chgData name="Kilian, David" userId="abaecdff-2d9d-41f0-872e-4be1117dbae5" providerId="ADAL" clId="{103E3FDF-F463-B345-834F-6E5C90087FD5}" dt="2022-05-12T04:25:43.955" v="766" actId="478"/>
          <ac:spMkLst>
            <pc:docMk/>
            <pc:sldMk cId="953092866" sldId="291"/>
            <ac:spMk id="4" creationId="{CD221E67-4EAC-A804-F49E-FAF411810B5E}"/>
          </ac:spMkLst>
        </pc:spChg>
        <pc:graphicFrameChg chg="add mod modGraphic">
          <ac:chgData name="Kilian, David" userId="abaecdff-2d9d-41f0-872e-4be1117dbae5" providerId="ADAL" clId="{103E3FDF-F463-B345-834F-6E5C90087FD5}" dt="2022-05-12T04:26:53.624" v="856" actId="1036"/>
          <ac:graphicFrameMkLst>
            <pc:docMk/>
            <pc:sldMk cId="953092866" sldId="291"/>
            <ac:graphicFrameMk id="6" creationId="{DBD46514-F73C-1D16-3E55-98414477421C}"/>
          </ac:graphicFrameMkLst>
        </pc:graphicFrameChg>
        <pc:picChg chg="add del mod">
          <ac:chgData name="Kilian, David" userId="abaecdff-2d9d-41f0-872e-4be1117dbae5" providerId="ADAL" clId="{103E3FDF-F463-B345-834F-6E5C90087FD5}" dt="2022-05-12T04:25:39.827" v="765" actId="478"/>
          <ac:picMkLst>
            <pc:docMk/>
            <pc:sldMk cId="953092866" sldId="291"/>
            <ac:picMk id="1026" creationId="{C37F892A-8D11-C9A5-960F-6B1BAD461CBE}"/>
          </ac:picMkLst>
        </pc:picChg>
        <pc:cxnChg chg="add mod">
          <ac:chgData name="Kilian, David" userId="abaecdff-2d9d-41f0-872e-4be1117dbae5" providerId="ADAL" clId="{103E3FDF-F463-B345-834F-6E5C90087FD5}" dt="2022-05-12T04:27:03.052" v="858" actId="1076"/>
          <ac:cxnSpMkLst>
            <pc:docMk/>
            <pc:sldMk cId="953092866" sldId="291"/>
            <ac:cxnSpMk id="7" creationId="{7D88A45F-0E32-0CD2-6A32-31AE833BCCAB}"/>
          </ac:cxnSpMkLst>
        </pc:cxnChg>
        <pc:cxnChg chg="add mod">
          <ac:chgData name="Kilian, David" userId="abaecdff-2d9d-41f0-872e-4be1117dbae5" providerId="ADAL" clId="{103E3FDF-F463-B345-834F-6E5C90087FD5}" dt="2022-05-12T04:27:11.952" v="861" actId="14100"/>
          <ac:cxnSpMkLst>
            <pc:docMk/>
            <pc:sldMk cId="953092866" sldId="291"/>
            <ac:cxnSpMk id="8" creationId="{3CDAEEE6-F8E7-0FE1-6A75-FBCF1DDF11DA}"/>
          </ac:cxnSpMkLst>
        </pc:cxnChg>
        <pc:cxnChg chg="add mod">
          <ac:chgData name="Kilian, David" userId="abaecdff-2d9d-41f0-872e-4be1117dbae5" providerId="ADAL" clId="{103E3FDF-F463-B345-834F-6E5C90087FD5}" dt="2022-05-12T04:27:18.271" v="864" actId="14100"/>
          <ac:cxnSpMkLst>
            <pc:docMk/>
            <pc:sldMk cId="953092866" sldId="291"/>
            <ac:cxnSpMk id="10" creationId="{63F9836E-61C3-770A-39FF-6272132AD537}"/>
          </ac:cxnSpMkLst>
        </pc:cxnChg>
        <pc:cxnChg chg="add mod">
          <ac:chgData name="Kilian, David" userId="abaecdff-2d9d-41f0-872e-4be1117dbae5" providerId="ADAL" clId="{103E3FDF-F463-B345-834F-6E5C90087FD5}" dt="2022-05-12T04:27:28.092" v="867" actId="14100"/>
          <ac:cxnSpMkLst>
            <pc:docMk/>
            <pc:sldMk cId="953092866" sldId="291"/>
            <ac:cxnSpMk id="12" creationId="{F9AA255F-D7C2-6C0A-0F72-5366506046CD}"/>
          </ac:cxnSpMkLst>
        </pc:cxnChg>
        <pc:cxnChg chg="add mod">
          <ac:chgData name="Kilian, David" userId="abaecdff-2d9d-41f0-872e-4be1117dbae5" providerId="ADAL" clId="{103E3FDF-F463-B345-834F-6E5C90087FD5}" dt="2022-05-12T04:27:35.642" v="870" actId="14100"/>
          <ac:cxnSpMkLst>
            <pc:docMk/>
            <pc:sldMk cId="953092866" sldId="291"/>
            <ac:cxnSpMk id="14" creationId="{CB300698-DCE3-5078-D6E2-E707E49F0354}"/>
          </ac:cxnSpMkLst>
        </pc:cxnChg>
      </pc:sldChg>
      <pc:sldChg chg="modSp">
        <pc:chgData name="Kilian, David" userId="abaecdff-2d9d-41f0-872e-4be1117dbae5" providerId="ADAL" clId="{103E3FDF-F463-B345-834F-6E5C90087FD5}" dt="2022-05-12T04:28:36.488" v="928" actId="20577"/>
        <pc:sldMkLst>
          <pc:docMk/>
          <pc:sldMk cId="3280385143" sldId="293"/>
        </pc:sldMkLst>
        <pc:spChg chg="mod">
          <ac:chgData name="Kilian, David" userId="abaecdff-2d9d-41f0-872e-4be1117dbae5" providerId="ADAL" clId="{103E3FDF-F463-B345-834F-6E5C90087FD5}" dt="2022-05-12T04:28:36.488" v="928" actId="20577"/>
          <ac:spMkLst>
            <pc:docMk/>
            <pc:sldMk cId="3280385143" sldId="293"/>
            <ac:spMk id="3" creationId="{205CE72C-327F-2BF0-CACD-05C8D5861466}"/>
          </ac:spMkLst>
        </pc:spChg>
      </pc:sldChg>
      <pc:sldChg chg="addSp delSp modSp mod delAnim modAnim">
        <pc:chgData name="Kilian, David" userId="abaecdff-2d9d-41f0-872e-4be1117dbae5" providerId="ADAL" clId="{103E3FDF-F463-B345-834F-6E5C90087FD5}" dt="2022-05-12T04:23:53.268" v="726" actId="1076"/>
        <pc:sldMkLst>
          <pc:docMk/>
          <pc:sldMk cId="1236784584" sldId="321"/>
        </pc:sldMkLst>
        <pc:spChg chg="mod">
          <ac:chgData name="Kilian, David" userId="abaecdff-2d9d-41f0-872e-4be1117dbae5" providerId="ADAL" clId="{103E3FDF-F463-B345-834F-6E5C90087FD5}" dt="2022-05-12T04:16:36.510" v="512" actId="207"/>
          <ac:spMkLst>
            <pc:docMk/>
            <pc:sldMk cId="1236784584" sldId="321"/>
            <ac:spMk id="3" creationId="{185A7DD0-CAC6-89E8-ADC1-F87DED66DD31}"/>
          </ac:spMkLst>
        </pc:spChg>
        <pc:spChg chg="add del mod">
          <ac:chgData name="Kilian, David" userId="abaecdff-2d9d-41f0-872e-4be1117dbae5" providerId="ADAL" clId="{103E3FDF-F463-B345-834F-6E5C90087FD5}" dt="2022-05-12T04:15:14.660" v="499" actId="478"/>
          <ac:spMkLst>
            <pc:docMk/>
            <pc:sldMk cId="1236784584" sldId="321"/>
            <ac:spMk id="4" creationId="{CE03E6CB-5F60-A350-A190-DA9AC2AC9259}"/>
          </ac:spMkLst>
        </pc:spChg>
        <pc:spChg chg="add del mod">
          <ac:chgData name="Kilian, David" userId="abaecdff-2d9d-41f0-872e-4be1117dbae5" providerId="ADAL" clId="{103E3FDF-F463-B345-834F-6E5C90087FD5}" dt="2022-05-12T04:15:52.960" v="504" actId="478"/>
          <ac:spMkLst>
            <pc:docMk/>
            <pc:sldMk cId="1236784584" sldId="321"/>
            <ac:spMk id="22" creationId="{73C9D402-06FE-D5F1-9555-A252E00A5F57}"/>
          </ac:spMkLst>
        </pc:spChg>
        <pc:spChg chg="add del mod">
          <ac:chgData name="Kilian, David" userId="abaecdff-2d9d-41f0-872e-4be1117dbae5" providerId="ADAL" clId="{103E3FDF-F463-B345-834F-6E5C90087FD5}" dt="2022-05-12T04:15:52.960" v="504" actId="478"/>
          <ac:spMkLst>
            <pc:docMk/>
            <pc:sldMk cId="1236784584" sldId="321"/>
            <ac:spMk id="23" creationId="{DF2804C6-2408-38F2-5B9B-69D18742AEFD}"/>
          </ac:spMkLst>
        </pc:spChg>
        <pc:spChg chg="add del mod">
          <ac:chgData name="Kilian, David" userId="abaecdff-2d9d-41f0-872e-4be1117dbae5" providerId="ADAL" clId="{103E3FDF-F463-B345-834F-6E5C90087FD5}" dt="2022-05-12T04:15:52.960" v="504" actId="478"/>
          <ac:spMkLst>
            <pc:docMk/>
            <pc:sldMk cId="1236784584" sldId="321"/>
            <ac:spMk id="24" creationId="{8584FC89-66FF-6CBE-1492-91DC96DAA2A3}"/>
          </ac:spMkLst>
        </pc:spChg>
        <pc:spChg chg="add mod">
          <ac:chgData name="Kilian, David" userId="abaecdff-2d9d-41f0-872e-4be1117dbae5" providerId="ADAL" clId="{103E3FDF-F463-B345-834F-6E5C90087FD5}" dt="2022-05-12T04:23:53.268" v="726" actId="1076"/>
          <ac:spMkLst>
            <pc:docMk/>
            <pc:sldMk cId="1236784584" sldId="321"/>
            <ac:spMk id="42" creationId="{3E2461CD-1D6E-10E9-F74A-8C6DCBE0C69E}"/>
          </ac:spMkLst>
        </pc:spChg>
        <pc:graphicFrameChg chg="add mod modGraphic">
          <ac:chgData name="Kilian, David" userId="abaecdff-2d9d-41f0-872e-4be1117dbae5" providerId="ADAL" clId="{103E3FDF-F463-B345-834F-6E5C90087FD5}" dt="2022-05-12T04:17:36.354" v="521" actId="1076"/>
          <ac:graphicFrameMkLst>
            <pc:docMk/>
            <pc:sldMk cId="1236784584" sldId="321"/>
            <ac:graphicFrameMk id="6" creationId="{E8B68AFC-CE1D-873B-C502-C88FECD289BF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18:01.117" v="527" actId="1076"/>
          <ac:graphicFrameMkLst>
            <pc:docMk/>
            <pc:sldMk cId="1236784584" sldId="321"/>
            <ac:graphicFrameMk id="7" creationId="{FDD7DFF3-ECEE-DFF9-19F7-AF16116F4B95}"/>
          </ac:graphicFrameMkLst>
        </pc:graphicFrameChg>
        <pc:graphicFrameChg chg="add del mod modGraphic">
          <ac:chgData name="Kilian, David" userId="abaecdff-2d9d-41f0-872e-4be1117dbae5" providerId="ADAL" clId="{103E3FDF-F463-B345-834F-6E5C90087FD5}" dt="2022-05-12T04:15:52.960" v="504" actId="478"/>
          <ac:graphicFrameMkLst>
            <pc:docMk/>
            <pc:sldMk cId="1236784584" sldId="321"/>
            <ac:graphicFrameMk id="8" creationId="{B691AEC5-2BCB-4FF9-2320-CED635DB5F9A}"/>
          </ac:graphicFrameMkLst>
        </pc:graphicFrameChg>
        <pc:graphicFrameChg chg="add del mod modGraphic">
          <ac:chgData name="Kilian, David" userId="abaecdff-2d9d-41f0-872e-4be1117dbae5" providerId="ADAL" clId="{103E3FDF-F463-B345-834F-6E5C90087FD5}" dt="2022-05-12T04:15:52.960" v="504" actId="478"/>
          <ac:graphicFrameMkLst>
            <pc:docMk/>
            <pc:sldMk cId="1236784584" sldId="321"/>
            <ac:graphicFrameMk id="9" creationId="{704290D8-6D5B-B957-B26F-425C8411E0C1}"/>
          </ac:graphicFrameMkLst>
        </pc:graphicFrameChg>
        <pc:graphicFrameChg chg="add del mod modGraphic">
          <ac:chgData name="Kilian, David" userId="abaecdff-2d9d-41f0-872e-4be1117dbae5" providerId="ADAL" clId="{103E3FDF-F463-B345-834F-6E5C90087FD5}" dt="2022-05-12T04:15:52.960" v="504" actId="478"/>
          <ac:graphicFrameMkLst>
            <pc:docMk/>
            <pc:sldMk cId="1236784584" sldId="321"/>
            <ac:graphicFrameMk id="10" creationId="{31F0ACDA-8212-8FBE-2195-7B641DAC8F8B}"/>
          </ac:graphicFrameMkLst>
        </pc:graphicFrameChg>
        <pc:graphicFrameChg chg="add del mod modGraphic">
          <ac:chgData name="Kilian, David" userId="abaecdff-2d9d-41f0-872e-4be1117dbae5" providerId="ADAL" clId="{103E3FDF-F463-B345-834F-6E5C90087FD5}" dt="2022-05-12T04:15:52.960" v="504" actId="478"/>
          <ac:graphicFrameMkLst>
            <pc:docMk/>
            <pc:sldMk cId="1236784584" sldId="321"/>
            <ac:graphicFrameMk id="11" creationId="{A1504EAC-5F07-A7F1-A772-94525DDA257E}"/>
          </ac:graphicFrameMkLst>
        </pc:graphicFrameChg>
        <pc:graphicFrameChg chg="add del mod modGraphic">
          <ac:chgData name="Kilian, David" userId="abaecdff-2d9d-41f0-872e-4be1117dbae5" providerId="ADAL" clId="{103E3FDF-F463-B345-834F-6E5C90087FD5}" dt="2022-05-12T04:15:52.960" v="504" actId="478"/>
          <ac:graphicFrameMkLst>
            <pc:docMk/>
            <pc:sldMk cId="1236784584" sldId="321"/>
            <ac:graphicFrameMk id="12" creationId="{92A737D8-C72C-32FC-DA57-1A14747C0769}"/>
          </ac:graphicFrameMkLst>
        </pc:graphicFrameChg>
        <pc:graphicFrameChg chg="add del mod modGraphic">
          <ac:chgData name="Kilian, David" userId="abaecdff-2d9d-41f0-872e-4be1117dbae5" providerId="ADAL" clId="{103E3FDF-F463-B345-834F-6E5C90087FD5}" dt="2022-05-12T04:15:52.960" v="504" actId="478"/>
          <ac:graphicFrameMkLst>
            <pc:docMk/>
            <pc:sldMk cId="1236784584" sldId="321"/>
            <ac:graphicFrameMk id="13" creationId="{DD85249F-C202-F3F5-339E-4F0B865AAC78}"/>
          </ac:graphicFrameMkLst>
        </pc:graphicFrameChg>
        <pc:graphicFrameChg chg="add del mod modGraphic">
          <ac:chgData name="Kilian, David" userId="abaecdff-2d9d-41f0-872e-4be1117dbae5" providerId="ADAL" clId="{103E3FDF-F463-B345-834F-6E5C90087FD5}" dt="2022-05-12T04:15:52.960" v="504" actId="478"/>
          <ac:graphicFrameMkLst>
            <pc:docMk/>
            <pc:sldMk cId="1236784584" sldId="321"/>
            <ac:graphicFrameMk id="14" creationId="{C41EB51C-FD2A-29B8-639F-3FCA195BD5E4}"/>
          </ac:graphicFrameMkLst>
        </pc:graphicFrameChg>
        <pc:picChg chg="add del mod">
          <ac:chgData name="Kilian, David" userId="abaecdff-2d9d-41f0-872e-4be1117dbae5" providerId="ADAL" clId="{103E3FDF-F463-B345-834F-6E5C90087FD5}" dt="2022-05-12T04:14:27.960" v="494" actId="478"/>
          <ac:picMkLst>
            <pc:docMk/>
            <pc:sldMk cId="1236784584" sldId="321"/>
            <ac:picMk id="5" creationId="{CCB5F81C-A1CF-3D97-ED56-2E71A05B1112}"/>
          </ac:picMkLst>
        </pc:picChg>
        <pc:cxnChg chg="add del mod">
          <ac:chgData name="Kilian, David" userId="abaecdff-2d9d-41f0-872e-4be1117dbae5" providerId="ADAL" clId="{103E3FDF-F463-B345-834F-6E5C90087FD5}" dt="2022-05-12T04:15:52.960" v="504" actId="478"/>
          <ac:cxnSpMkLst>
            <pc:docMk/>
            <pc:sldMk cId="1236784584" sldId="321"/>
            <ac:cxnSpMk id="15" creationId="{CFF6B773-83AA-2F98-AE0A-19516097F4D3}"/>
          </ac:cxnSpMkLst>
        </pc:cxnChg>
        <pc:cxnChg chg="add del mod">
          <ac:chgData name="Kilian, David" userId="abaecdff-2d9d-41f0-872e-4be1117dbae5" providerId="ADAL" clId="{103E3FDF-F463-B345-834F-6E5C90087FD5}" dt="2022-05-12T04:15:52.960" v="504" actId="478"/>
          <ac:cxnSpMkLst>
            <pc:docMk/>
            <pc:sldMk cId="1236784584" sldId="321"/>
            <ac:cxnSpMk id="16" creationId="{D86747DB-2473-B512-CD3A-12DF1ED1EB5B}"/>
          </ac:cxnSpMkLst>
        </pc:cxnChg>
        <pc:cxnChg chg="add del mod">
          <ac:chgData name="Kilian, David" userId="abaecdff-2d9d-41f0-872e-4be1117dbae5" providerId="ADAL" clId="{103E3FDF-F463-B345-834F-6E5C90087FD5}" dt="2022-05-12T04:15:52.960" v="504" actId="478"/>
          <ac:cxnSpMkLst>
            <pc:docMk/>
            <pc:sldMk cId="1236784584" sldId="321"/>
            <ac:cxnSpMk id="17" creationId="{627BE0AF-025A-491C-3304-D5AE2464C811}"/>
          </ac:cxnSpMkLst>
        </pc:cxnChg>
        <pc:cxnChg chg="add del mod">
          <ac:chgData name="Kilian, David" userId="abaecdff-2d9d-41f0-872e-4be1117dbae5" providerId="ADAL" clId="{103E3FDF-F463-B345-834F-6E5C90087FD5}" dt="2022-05-12T04:15:52.960" v="504" actId="478"/>
          <ac:cxnSpMkLst>
            <pc:docMk/>
            <pc:sldMk cId="1236784584" sldId="321"/>
            <ac:cxnSpMk id="18" creationId="{491E8422-FA8A-F0B8-B516-D98F1F22CDD9}"/>
          </ac:cxnSpMkLst>
        </pc:cxnChg>
        <pc:cxnChg chg="add del mod">
          <ac:chgData name="Kilian, David" userId="abaecdff-2d9d-41f0-872e-4be1117dbae5" providerId="ADAL" clId="{103E3FDF-F463-B345-834F-6E5C90087FD5}" dt="2022-05-12T04:15:52.960" v="504" actId="478"/>
          <ac:cxnSpMkLst>
            <pc:docMk/>
            <pc:sldMk cId="1236784584" sldId="321"/>
            <ac:cxnSpMk id="19" creationId="{24251E9D-735F-7C66-C732-00C16059C83D}"/>
          </ac:cxnSpMkLst>
        </pc:cxnChg>
        <pc:cxnChg chg="add del mod">
          <ac:chgData name="Kilian, David" userId="abaecdff-2d9d-41f0-872e-4be1117dbae5" providerId="ADAL" clId="{103E3FDF-F463-B345-834F-6E5C90087FD5}" dt="2022-05-12T04:15:52.960" v="504" actId="478"/>
          <ac:cxnSpMkLst>
            <pc:docMk/>
            <pc:sldMk cId="1236784584" sldId="321"/>
            <ac:cxnSpMk id="20" creationId="{C56E16DE-2BFC-A03F-6D42-C90AB9F35393}"/>
          </ac:cxnSpMkLst>
        </pc:cxnChg>
        <pc:cxnChg chg="add del mod">
          <ac:chgData name="Kilian, David" userId="abaecdff-2d9d-41f0-872e-4be1117dbae5" providerId="ADAL" clId="{103E3FDF-F463-B345-834F-6E5C90087FD5}" dt="2022-05-12T04:15:52.960" v="504" actId="478"/>
          <ac:cxnSpMkLst>
            <pc:docMk/>
            <pc:sldMk cId="1236784584" sldId="321"/>
            <ac:cxnSpMk id="21" creationId="{16D35FF9-0513-7AD8-A29C-A523CC422681}"/>
          </ac:cxnSpMkLst>
        </pc:cxnChg>
        <pc:cxnChg chg="add mod">
          <ac:chgData name="Kilian, David" userId="abaecdff-2d9d-41f0-872e-4be1117dbae5" providerId="ADAL" clId="{103E3FDF-F463-B345-834F-6E5C90087FD5}" dt="2022-05-12T04:18:21.012" v="533" actId="14100"/>
          <ac:cxnSpMkLst>
            <pc:docMk/>
            <pc:sldMk cId="1236784584" sldId="321"/>
            <ac:cxnSpMk id="33" creationId="{24B4A69E-6819-A542-57EB-084461E63BD0}"/>
          </ac:cxnSpMkLst>
        </pc:cxnChg>
        <pc:cxnChg chg="add mod">
          <ac:chgData name="Kilian, David" userId="abaecdff-2d9d-41f0-872e-4be1117dbae5" providerId="ADAL" clId="{103E3FDF-F463-B345-834F-6E5C90087FD5}" dt="2022-05-12T04:18:26.310" v="535" actId="14100"/>
          <ac:cxnSpMkLst>
            <pc:docMk/>
            <pc:sldMk cId="1236784584" sldId="321"/>
            <ac:cxnSpMk id="34" creationId="{82EE1E28-CDA0-A83A-267C-720F32E0898F}"/>
          </ac:cxnSpMkLst>
        </pc:cxnChg>
        <pc:cxnChg chg="add mod">
          <ac:chgData name="Kilian, David" userId="abaecdff-2d9d-41f0-872e-4be1117dbae5" providerId="ADAL" clId="{103E3FDF-F463-B345-834F-6E5C90087FD5}" dt="2022-05-12T04:18:33.054" v="537" actId="14100"/>
          <ac:cxnSpMkLst>
            <pc:docMk/>
            <pc:sldMk cId="1236784584" sldId="321"/>
            <ac:cxnSpMk id="35" creationId="{DAC0E483-A310-844F-73FA-D92CA5C0D1AE}"/>
          </ac:cxnSpMkLst>
        </pc:cxnChg>
        <pc:cxnChg chg="add mod">
          <ac:chgData name="Kilian, David" userId="abaecdff-2d9d-41f0-872e-4be1117dbae5" providerId="ADAL" clId="{103E3FDF-F463-B345-834F-6E5C90087FD5}" dt="2022-05-12T04:23:02.114" v="644" actId="14100"/>
          <ac:cxnSpMkLst>
            <pc:docMk/>
            <pc:sldMk cId="1236784584" sldId="321"/>
            <ac:cxnSpMk id="39" creationId="{4841BFE5-ED41-F8AC-7A6D-D1AF936EC2BA}"/>
          </ac:cxnSpMkLst>
        </pc:cxnChg>
      </pc:sldChg>
      <pc:sldChg chg="modSp mod">
        <pc:chgData name="Kilian, David" userId="abaecdff-2d9d-41f0-872e-4be1117dbae5" providerId="ADAL" clId="{103E3FDF-F463-B345-834F-6E5C90087FD5}" dt="2022-05-12T04:22:29.081" v="639" actId="20577"/>
        <pc:sldMkLst>
          <pc:docMk/>
          <pc:sldMk cId="3077181961" sldId="322"/>
        </pc:sldMkLst>
        <pc:spChg chg="mod">
          <ac:chgData name="Kilian, David" userId="abaecdff-2d9d-41f0-872e-4be1117dbae5" providerId="ADAL" clId="{103E3FDF-F463-B345-834F-6E5C90087FD5}" dt="2022-05-12T04:22:29.081" v="639" actId="20577"/>
          <ac:spMkLst>
            <pc:docMk/>
            <pc:sldMk cId="3077181961" sldId="322"/>
            <ac:spMk id="3" creationId="{60AD1992-52AA-F1C4-6774-C8809990D91A}"/>
          </ac:spMkLst>
        </pc:spChg>
      </pc:sldChg>
      <pc:sldChg chg="modSp mod">
        <pc:chgData name="Kilian, David" userId="abaecdff-2d9d-41f0-872e-4be1117dbae5" providerId="ADAL" clId="{103E3FDF-F463-B345-834F-6E5C90087FD5}" dt="2022-05-12T04:25:15.616" v="763" actId="20577"/>
        <pc:sldMkLst>
          <pc:docMk/>
          <pc:sldMk cId="3612335626" sldId="323"/>
        </pc:sldMkLst>
        <pc:spChg chg="mod">
          <ac:chgData name="Kilian, David" userId="abaecdff-2d9d-41f0-872e-4be1117dbae5" providerId="ADAL" clId="{103E3FDF-F463-B345-834F-6E5C90087FD5}" dt="2022-05-12T04:25:11.758" v="760" actId="20577"/>
          <ac:spMkLst>
            <pc:docMk/>
            <pc:sldMk cId="3612335626" sldId="323"/>
            <ac:spMk id="3" creationId="{8D3883EC-24BC-51A3-B491-3342E9367A9C}"/>
          </ac:spMkLst>
        </pc:spChg>
        <pc:spChg chg="mod">
          <ac:chgData name="Kilian, David" userId="abaecdff-2d9d-41f0-872e-4be1117dbae5" providerId="ADAL" clId="{103E3FDF-F463-B345-834F-6E5C90087FD5}" dt="2022-05-12T04:25:15.616" v="763" actId="20577"/>
          <ac:spMkLst>
            <pc:docMk/>
            <pc:sldMk cId="3612335626" sldId="323"/>
            <ac:spMk id="6" creationId="{FBE7F883-70C6-0D91-CA71-195C8951B7A0}"/>
          </ac:spMkLst>
        </pc:spChg>
      </pc:sldChg>
      <pc:sldChg chg="addSp modSp mod modAnim">
        <pc:chgData name="Kilian, David" userId="abaecdff-2d9d-41f0-872e-4be1117dbae5" providerId="ADAL" clId="{103E3FDF-F463-B345-834F-6E5C90087FD5}" dt="2022-05-12T04:07:46.110" v="307"/>
        <pc:sldMkLst>
          <pc:docMk/>
          <pc:sldMk cId="782918249" sldId="324"/>
        </pc:sldMkLst>
        <pc:spChg chg="mod">
          <ac:chgData name="Kilian, David" userId="abaecdff-2d9d-41f0-872e-4be1117dbae5" providerId="ADAL" clId="{103E3FDF-F463-B345-834F-6E5C90087FD5}" dt="2022-05-12T03:55:13.570" v="29" actId="20577"/>
          <ac:spMkLst>
            <pc:docMk/>
            <pc:sldMk cId="782918249" sldId="324"/>
            <ac:spMk id="2" creationId="{524FC133-AD8D-1243-6218-F9727684FEE7}"/>
          </ac:spMkLst>
        </pc:spChg>
        <pc:spChg chg="mod">
          <ac:chgData name="Kilian, David" userId="abaecdff-2d9d-41f0-872e-4be1117dbae5" providerId="ADAL" clId="{103E3FDF-F463-B345-834F-6E5C90087FD5}" dt="2022-05-12T04:02:50.659" v="243" actId="1076"/>
          <ac:spMkLst>
            <pc:docMk/>
            <pc:sldMk cId="782918249" sldId="324"/>
            <ac:spMk id="3" creationId="{47A794A7-71F3-66A7-F3F0-54ECEB544AB5}"/>
          </ac:spMkLst>
        </pc:spChg>
        <pc:spChg chg="add mod">
          <ac:chgData name="Kilian, David" userId="abaecdff-2d9d-41f0-872e-4be1117dbae5" providerId="ADAL" clId="{103E3FDF-F463-B345-834F-6E5C90087FD5}" dt="2022-05-12T04:06:41.037" v="295" actId="1076"/>
          <ac:spMkLst>
            <pc:docMk/>
            <pc:sldMk cId="782918249" sldId="324"/>
            <ac:spMk id="27" creationId="{CA66A206-71C8-7F84-D1D1-40D72F3C5058}"/>
          </ac:spMkLst>
        </pc:spChg>
        <pc:spChg chg="add mod">
          <ac:chgData name="Kilian, David" userId="abaecdff-2d9d-41f0-872e-4be1117dbae5" providerId="ADAL" clId="{103E3FDF-F463-B345-834F-6E5C90087FD5}" dt="2022-05-12T04:06:49.579" v="300" actId="1076"/>
          <ac:spMkLst>
            <pc:docMk/>
            <pc:sldMk cId="782918249" sldId="324"/>
            <ac:spMk id="28" creationId="{5B06AD2F-B55B-6156-32AA-BDCEB91F8D9F}"/>
          </ac:spMkLst>
        </pc:spChg>
        <pc:spChg chg="add mod">
          <ac:chgData name="Kilian, David" userId="abaecdff-2d9d-41f0-872e-4be1117dbae5" providerId="ADAL" clId="{103E3FDF-F463-B345-834F-6E5C90087FD5}" dt="2022-05-12T04:06:58.628" v="304" actId="20577"/>
          <ac:spMkLst>
            <pc:docMk/>
            <pc:sldMk cId="782918249" sldId="324"/>
            <ac:spMk id="29" creationId="{288E456A-FB73-5BE9-B595-592B8DBD242C}"/>
          </ac:spMkLst>
        </pc:spChg>
        <pc:graphicFrameChg chg="mod modGraphic">
          <ac:chgData name="Kilian, David" userId="abaecdff-2d9d-41f0-872e-4be1117dbae5" providerId="ADAL" clId="{103E3FDF-F463-B345-834F-6E5C90087FD5}" dt="2022-05-12T03:55:46.441" v="32"/>
          <ac:graphicFrameMkLst>
            <pc:docMk/>
            <pc:sldMk cId="782918249" sldId="324"/>
            <ac:graphicFrameMk id="4" creationId="{82368247-FB3D-B8FD-9739-668FB8EE73BD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03:08.274" v="259" actId="1036"/>
          <ac:graphicFrameMkLst>
            <pc:docMk/>
            <pc:sldMk cId="782918249" sldId="324"/>
            <ac:graphicFrameMk id="5" creationId="{49FB313A-7672-CF5B-EB06-6FCAC8BB1692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03:08.274" v="259" actId="1036"/>
          <ac:graphicFrameMkLst>
            <pc:docMk/>
            <pc:sldMk cId="782918249" sldId="324"/>
            <ac:graphicFrameMk id="6" creationId="{6746DF80-9583-DE88-D128-209DE1F9E3A2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03:08.274" v="259" actId="1036"/>
          <ac:graphicFrameMkLst>
            <pc:docMk/>
            <pc:sldMk cId="782918249" sldId="324"/>
            <ac:graphicFrameMk id="7" creationId="{98DD5DCE-32F7-4846-E80E-8A163CD41359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03:08.274" v="259" actId="1036"/>
          <ac:graphicFrameMkLst>
            <pc:docMk/>
            <pc:sldMk cId="782918249" sldId="324"/>
            <ac:graphicFrameMk id="8" creationId="{57ED1518-21E1-E462-923A-B02FF0376A54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03:28.671" v="260" actId="12385"/>
          <ac:graphicFrameMkLst>
            <pc:docMk/>
            <pc:sldMk cId="782918249" sldId="324"/>
            <ac:graphicFrameMk id="9" creationId="{AEB0D5AA-7AF5-DD14-92D1-3A798CF39C96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03:31.867" v="261" actId="12385"/>
          <ac:graphicFrameMkLst>
            <pc:docMk/>
            <pc:sldMk cId="782918249" sldId="324"/>
            <ac:graphicFrameMk id="10" creationId="{BCAD98B0-B574-6569-DA26-62B658C05652}"/>
          </ac:graphicFrameMkLst>
        </pc:graphicFrameChg>
        <pc:graphicFrameChg chg="add mod modGraphic">
          <ac:chgData name="Kilian, David" userId="abaecdff-2d9d-41f0-872e-4be1117dbae5" providerId="ADAL" clId="{103E3FDF-F463-B345-834F-6E5C90087FD5}" dt="2022-05-12T04:03:34.784" v="262" actId="12385"/>
          <ac:graphicFrameMkLst>
            <pc:docMk/>
            <pc:sldMk cId="782918249" sldId="324"/>
            <ac:graphicFrameMk id="11" creationId="{7412CDFF-B3F5-18B6-B4AD-9162AB86E257}"/>
          </ac:graphicFrameMkLst>
        </pc:graphicFrameChg>
        <pc:cxnChg chg="add mod">
          <ac:chgData name="Kilian, David" userId="abaecdff-2d9d-41f0-872e-4be1117dbae5" providerId="ADAL" clId="{103E3FDF-F463-B345-834F-6E5C90087FD5}" dt="2022-05-12T04:04:09.494" v="267" actId="14100"/>
          <ac:cxnSpMkLst>
            <pc:docMk/>
            <pc:sldMk cId="782918249" sldId="324"/>
            <ac:cxnSpMk id="12" creationId="{14733971-6D3B-FCC1-81B0-C14F4C9BDDD5}"/>
          </ac:cxnSpMkLst>
        </pc:cxnChg>
        <pc:cxnChg chg="add mod">
          <ac:chgData name="Kilian, David" userId="abaecdff-2d9d-41f0-872e-4be1117dbae5" providerId="ADAL" clId="{103E3FDF-F463-B345-834F-6E5C90087FD5}" dt="2022-05-12T04:04:15.759" v="270" actId="14100"/>
          <ac:cxnSpMkLst>
            <pc:docMk/>
            <pc:sldMk cId="782918249" sldId="324"/>
            <ac:cxnSpMk id="15" creationId="{52C118BE-A94E-F26B-5C01-ED22F7B2C44C}"/>
          </ac:cxnSpMkLst>
        </pc:cxnChg>
        <pc:cxnChg chg="add mod">
          <ac:chgData name="Kilian, David" userId="abaecdff-2d9d-41f0-872e-4be1117dbae5" providerId="ADAL" clId="{103E3FDF-F463-B345-834F-6E5C90087FD5}" dt="2022-05-12T04:04:22.159" v="273" actId="14100"/>
          <ac:cxnSpMkLst>
            <pc:docMk/>
            <pc:sldMk cId="782918249" sldId="324"/>
            <ac:cxnSpMk id="17" creationId="{4142B47F-E34D-D8BF-D956-A1787524F981}"/>
          </ac:cxnSpMkLst>
        </pc:cxnChg>
        <pc:cxnChg chg="add mod">
          <ac:chgData name="Kilian, David" userId="abaecdff-2d9d-41f0-872e-4be1117dbae5" providerId="ADAL" clId="{103E3FDF-F463-B345-834F-6E5C90087FD5}" dt="2022-05-12T04:06:11.159" v="287" actId="14861"/>
          <ac:cxnSpMkLst>
            <pc:docMk/>
            <pc:sldMk cId="782918249" sldId="324"/>
            <ac:cxnSpMk id="19" creationId="{185141B6-B412-FF52-ED6A-AE8E4E65CEF2}"/>
          </ac:cxnSpMkLst>
        </pc:cxnChg>
        <pc:cxnChg chg="add mod">
          <ac:chgData name="Kilian, David" userId="abaecdff-2d9d-41f0-872e-4be1117dbae5" providerId="ADAL" clId="{103E3FDF-F463-B345-834F-6E5C90087FD5}" dt="2022-05-12T04:06:11.159" v="287" actId="14861"/>
          <ac:cxnSpMkLst>
            <pc:docMk/>
            <pc:sldMk cId="782918249" sldId="324"/>
            <ac:cxnSpMk id="21" creationId="{E1B8ECB5-D55D-F993-7622-9D31D8564571}"/>
          </ac:cxnSpMkLst>
        </pc:cxnChg>
        <pc:cxnChg chg="add mod">
          <ac:chgData name="Kilian, David" userId="abaecdff-2d9d-41f0-872e-4be1117dbae5" providerId="ADAL" clId="{103E3FDF-F463-B345-834F-6E5C90087FD5}" dt="2022-05-12T04:06:11.159" v="287" actId="14861"/>
          <ac:cxnSpMkLst>
            <pc:docMk/>
            <pc:sldMk cId="782918249" sldId="324"/>
            <ac:cxnSpMk id="23" creationId="{336764C0-ABD4-416A-FF8E-C33ADFEA7847}"/>
          </ac:cxnSpMkLst>
        </pc:cxnChg>
        <pc:cxnChg chg="add mod">
          <ac:chgData name="Kilian, David" userId="abaecdff-2d9d-41f0-872e-4be1117dbae5" providerId="ADAL" clId="{103E3FDF-F463-B345-834F-6E5C90087FD5}" dt="2022-05-12T04:06:11.159" v="287" actId="14861"/>
          <ac:cxnSpMkLst>
            <pc:docMk/>
            <pc:sldMk cId="782918249" sldId="324"/>
            <ac:cxnSpMk id="25" creationId="{38D39B5D-04BF-A861-0039-4225E42941AE}"/>
          </ac:cxnSpMkLst>
        </pc:cxnChg>
      </pc:sldChg>
      <pc:sldChg chg="del">
        <pc:chgData name="Kilian, David" userId="abaecdff-2d9d-41f0-872e-4be1117dbae5" providerId="ADAL" clId="{103E3FDF-F463-B345-834F-6E5C90087FD5}" dt="2022-05-12T04:19:32.322" v="539" actId="2696"/>
        <pc:sldMkLst>
          <pc:docMk/>
          <pc:sldMk cId="2165789357" sldId="325"/>
        </pc:sldMkLst>
      </pc:sldChg>
      <pc:sldChg chg="modSp add mod modAnim">
        <pc:chgData name="Kilian, David" userId="abaecdff-2d9d-41f0-872e-4be1117dbae5" providerId="ADAL" clId="{103E3FDF-F463-B345-834F-6E5C90087FD5}" dt="2022-05-12T04:28:21.388" v="921"/>
        <pc:sldMkLst>
          <pc:docMk/>
          <pc:sldMk cId="4118210440" sldId="325"/>
        </pc:sldMkLst>
        <pc:spChg chg="mod">
          <ac:chgData name="Kilian, David" userId="abaecdff-2d9d-41f0-872e-4be1117dbae5" providerId="ADAL" clId="{103E3FDF-F463-B345-834F-6E5C90087FD5}" dt="2022-05-12T04:28:15.449" v="920" actId="20577"/>
          <ac:spMkLst>
            <pc:docMk/>
            <pc:sldMk cId="4118210440" sldId="325"/>
            <ac:spMk id="2" creationId="{451C8581-45C0-935C-DBEE-8BAC344BFEFC}"/>
          </ac:spMkLst>
        </pc:spChg>
      </pc:sldChg>
    </pc:docChg>
  </pc:docChgLst>
  <pc:docChgLst>
    <pc:chgData name="Kilian, David" userId="abaecdff-2d9d-41f0-872e-4be1117dbae5" providerId="ADAL" clId="{F685E262-4FC1-4035-851D-9944D62C2450}"/>
    <pc:docChg chg="custSel addSld delSld modSld sldOrd">
      <pc:chgData name="Kilian, David" userId="abaecdff-2d9d-41f0-872e-4be1117dbae5" providerId="ADAL" clId="{F685E262-4FC1-4035-851D-9944D62C2450}" dt="2022-05-10T17:50:59.256" v="541" actId="20577"/>
      <pc:docMkLst>
        <pc:docMk/>
      </pc:docMkLst>
      <pc:sldChg chg="modSp mod">
        <pc:chgData name="Kilian, David" userId="abaecdff-2d9d-41f0-872e-4be1117dbae5" providerId="ADAL" clId="{F685E262-4FC1-4035-851D-9944D62C2450}" dt="2022-05-10T15:59:04.335" v="489" actId="20577"/>
        <pc:sldMkLst>
          <pc:docMk/>
          <pc:sldMk cId="2221651646" sldId="270"/>
        </pc:sldMkLst>
        <pc:spChg chg="mod">
          <ac:chgData name="Kilian, David" userId="abaecdff-2d9d-41f0-872e-4be1117dbae5" providerId="ADAL" clId="{F685E262-4FC1-4035-851D-9944D62C2450}" dt="2022-05-10T15:59:04.335" v="489" actId="20577"/>
          <ac:spMkLst>
            <pc:docMk/>
            <pc:sldMk cId="2221651646" sldId="270"/>
            <ac:spMk id="4" creationId="{4A2D73A5-4430-0F47-84CE-C3324CEBA797}"/>
          </ac:spMkLst>
        </pc:spChg>
      </pc:sldChg>
      <pc:sldChg chg="modSp modAnim">
        <pc:chgData name="Kilian, David" userId="abaecdff-2d9d-41f0-872e-4be1117dbae5" providerId="ADAL" clId="{F685E262-4FC1-4035-851D-9944D62C2450}" dt="2022-05-10T17:50:59.256" v="541" actId="20577"/>
        <pc:sldMkLst>
          <pc:docMk/>
          <pc:sldMk cId="3441469227" sldId="286"/>
        </pc:sldMkLst>
        <pc:spChg chg="mod">
          <ac:chgData name="Kilian, David" userId="abaecdff-2d9d-41f0-872e-4be1117dbae5" providerId="ADAL" clId="{F685E262-4FC1-4035-851D-9944D62C2450}" dt="2022-05-10T17:50:59.256" v="541" actId="20577"/>
          <ac:spMkLst>
            <pc:docMk/>
            <pc:sldMk cId="3441469227" sldId="286"/>
            <ac:spMk id="3" creationId="{06E7BC38-3B90-566B-2CFE-C9471DDDF0A8}"/>
          </ac:spMkLst>
        </pc:spChg>
      </pc:sldChg>
      <pc:sldChg chg="modSp new mod">
        <pc:chgData name="Kilian, David" userId="abaecdff-2d9d-41f0-872e-4be1117dbae5" providerId="ADAL" clId="{F685E262-4FC1-4035-851D-9944D62C2450}" dt="2022-05-10T15:35:10.224" v="60" actId="20577"/>
        <pc:sldMkLst>
          <pc:docMk/>
          <pc:sldMk cId="2559728927" sldId="295"/>
        </pc:sldMkLst>
        <pc:spChg chg="mod">
          <ac:chgData name="Kilian, David" userId="abaecdff-2d9d-41f0-872e-4be1117dbae5" providerId="ADAL" clId="{F685E262-4FC1-4035-851D-9944D62C2450}" dt="2022-05-10T15:35:10.224" v="60" actId="20577"/>
          <ac:spMkLst>
            <pc:docMk/>
            <pc:sldMk cId="2559728927" sldId="295"/>
            <ac:spMk id="2" creationId="{B34FD4CA-141E-0EF4-42A5-E2F985070E71}"/>
          </ac:spMkLst>
        </pc:spChg>
      </pc:sldChg>
      <pc:sldChg chg="modSp new mod">
        <pc:chgData name="Kilian, David" userId="abaecdff-2d9d-41f0-872e-4be1117dbae5" providerId="ADAL" clId="{F685E262-4FC1-4035-851D-9944D62C2450}" dt="2022-05-10T15:35:01.014" v="43" actId="313"/>
        <pc:sldMkLst>
          <pc:docMk/>
          <pc:sldMk cId="1627249760" sldId="296"/>
        </pc:sldMkLst>
        <pc:spChg chg="mod">
          <ac:chgData name="Kilian, David" userId="abaecdff-2d9d-41f0-872e-4be1117dbae5" providerId="ADAL" clId="{F685E262-4FC1-4035-851D-9944D62C2450}" dt="2022-05-10T15:35:01.014" v="43" actId="313"/>
          <ac:spMkLst>
            <pc:docMk/>
            <pc:sldMk cId="1627249760" sldId="296"/>
            <ac:spMk id="2" creationId="{81AAF61C-437B-D080-9992-DDBB7329FFA6}"/>
          </ac:spMkLst>
        </pc:spChg>
      </pc:sldChg>
      <pc:sldChg chg="modSp new mod">
        <pc:chgData name="Kilian, David" userId="abaecdff-2d9d-41f0-872e-4be1117dbae5" providerId="ADAL" clId="{F685E262-4FC1-4035-851D-9944D62C2450}" dt="2022-05-10T17:49:19.669" v="529" actId="20577"/>
        <pc:sldMkLst>
          <pc:docMk/>
          <pc:sldMk cId="1258221057" sldId="297"/>
        </pc:sldMkLst>
        <pc:spChg chg="mod">
          <ac:chgData name="Kilian, David" userId="abaecdff-2d9d-41f0-872e-4be1117dbae5" providerId="ADAL" clId="{F685E262-4FC1-4035-851D-9944D62C2450}" dt="2022-05-10T17:49:19.669" v="529" actId="20577"/>
          <ac:spMkLst>
            <pc:docMk/>
            <pc:sldMk cId="1258221057" sldId="297"/>
            <ac:spMk id="2" creationId="{56FE332D-AE6D-53DF-3E7E-2715C15D89EE}"/>
          </ac:spMkLst>
        </pc:spChg>
      </pc:sldChg>
      <pc:sldChg chg="modSp new del mod">
        <pc:chgData name="Kilian, David" userId="abaecdff-2d9d-41f0-872e-4be1117dbae5" providerId="ADAL" clId="{F685E262-4FC1-4035-851D-9944D62C2450}" dt="2022-05-10T17:49:33.278" v="530" actId="2696"/>
        <pc:sldMkLst>
          <pc:docMk/>
          <pc:sldMk cId="983164525" sldId="298"/>
        </pc:sldMkLst>
        <pc:spChg chg="mod">
          <ac:chgData name="Kilian, David" userId="abaecdff-2d9d-41f0-872e-4be1117dbae5" providerId="ADAL" clId="{F685E262-4FC1-4035-851D-9944D62C2450}" dt="2022-05-10T15:35:26.564" v="130" actId="20577"/>
          <ac:spMkLst>
            <pc:docMk/>
            <pc:sldMk cId="983164525" sldId="298"/>
            <ac:spMk id="2" creationId="{712DA0CF-9667-6D7F-35E1-503B5EC5C758}"/>
          </ac:spMkLst>
        </pc:spChg>
      </pc:sldChg>
      <pc:sldChg chg="modSp new mod">
        <pc:chgData name="Kilian, David" userId="abaecdff-2d9d-41f0-872e-4be1117dbae5" providerId="ADAL" clId="{F685E262-4FC1-4035-851D-9944D62C2450}" dt="2022-05-10T15:37:12.051" v="156" actId="20577"/>
        <pc:sldMkLst>
          <pc:docMk/>
          <pc:sldMk cId="494003515" sldId="299"/>
        </pc:sldMkLst>
        <pc:spChg chg="mod">
          <ac:chgData name="Kilian, David" userId="abaecdff-2d9d-41f0-872e-4be1117dbae5" providerId="ADAL" clId="{F685E262-4FC1-4035-851D-9944D62C2450}" dt="2022-05-10T15:37:12.051" v="156" actId="20577"/>
          <ac:spMkLst>
            <pc:docMk/>
            <pc:sldMk cId="494003515" sldId="299"/>
            <ac:spMk id="2" creationId="{78978830-FB8B-63FC-3DFA-CF5B4D3A59CC}"/>
          </ac:spMkLst>
        </pc:spChg>
      </pc:sldChg>
      <pc:sldChg chg="addSp delSp modSp new mod ord modAnim">
        <pc:chgData name="Kilian, David" userId="abaecdff-2d9d-41f0-872e-4be1117dbae5" providerId="ADAL" clId="{F685E262-4FC1-4035-851D-9944D62C2450}" dt="2022-05-10T15:57:39.123" v="476" actId="14100"/>
        <pc:sldMkLst>
          <pc:docMk/>
          <pc:sldMk cId="176651485" sldId="300"/>
        </pc:sldMkLst>
        <pc:spChg chg="mod">
          <ac:chgData name="Kilian, David" userId="abaecdff-2d9d-41f0-872e-4be1117dbae5" providerId="ADAL" clId="{F685E262-4FC1-4035-851D-9944D62C2450}" dt="2022-05-10T15:37:39.816" v="188" actId="20577"/>
          <ac:spMkLst>
            <pc:docMk/>
            <pc:sldMk cId="176651485" sldId="300"/>
            <ac:spMk id="2" creationId="{827764BD-1A7D-F90B-768F-7ECC441E4CD8}"/>
          </ac:spMkLst>
        </pc:spChg>
        <pc:spChg chg="mod">
          <ac:chgData name="Kilian, David" userId="abaecdff-2d9d-41f0-872e-4be1117dbae5" providerId="ADAL" clId="{F685E262-4FC1-4035-851D-9944D62C2450}" dt="2022-05-10T15:51:06.919" v="241" actId="113"/>
          <ac:spMkLst>
            <pc:docMk/>
            <pc:sldMk cId="176651485" sldId="300"/>
            <ac:spMk id="3" creationId="{690951BD-37CF-9D6C-331B-19DCC04D1E3C}"/>
          </ac:spMkLst>
        </pc:spChg>
        <pc:spChg chg="add mod">
          <ac:chgData name="Kilian, David" userId="abaecdff-2d9d-41f0-872e-4be1117dbae5" providerId="ADAL" clId="{F685E262-4FC1-4035-851D-9944D62C2450}" dt="2022-05-10T15:52:42.687" v="379" actId="1036"/>
          <ac:spMkLst>
            <pc:docMk/>
            <pc:sldMk cId="176651485" sldId="300"/>
            <ac:spMk id="5" creationId="{C75B88BA-6E87-8BBC-EF2B-450DE548E577}"/>
          </ac:spMkLst>
        </pc:spChg>
        <pc:spChg chg="add mod">
          <ac:chgData name="Kilian, David" userId="abaecdff-2d9d-41f0-872e-4be1117dbae5" providerId="ADAL" clId="{F685E262-4FC1-4035-851D-9944D62C2450}" dt="2022-05-10T15:54:35.769" v="392" actId="14861"/>
          <ac:spMkLst>
            <pc:docMk/>
            <pc:sldMk cId="176651485" sldId="300"/>
            <ac:spMk id="6" creationId="{2A3F9DC7-6838-8371-E920-E1E5687AF683}"/>
          </ac:spMkLst>
        </pc:spChg>
        <pc:spChg chg="add mod">
          <ac:chgData name="Kilian, David" userId="abaecdff-2d9d-41f0-872e-4be1117dbae5" providerId="ADAL" clId="{F685E262-4FC1-4035-851D-9944D62C2450}" dt="2022-05-10T15:54:35.769" v="392" actId="14861"/>
          <ac:spMkLst>
            <pc:docMk/>
            <pc:sldMk cId="176651485" sldId="300"/>
            <ac:spMk id="7" creationId="{E51EF5A1-8399-CA20-19FF-93475D9165FF}"/>
          </ac:spMkLst>
        </pc:spChg>
        <pc:spChg chg="add mod">
          <ac:chgData name="Kilian, David" userId="abaecdff-2d9d-41f0-872e-4be1117dbae5" providerId="ADAL" clId="{F685E262-4FC1-4035-851D-9944D62C2450}" dt="2022-05-10T15:55:22.332" v="456" actId="1076"/>
          <ac:spMkLst>
            <pc:docMk/>
            <pc:sldMk cId="176651485" sldId="300"/>
            <ac:spMk id="12" creationId="{E8312D93-EC85-53FF-8709-59A8B7C90D6A}"/>
          </ac:spMkLst>
        </pc:spChg>
        <pc:spChg chg="add mod">
          <ac:chgData name="Kilian, David" userId="abaecdff-2d9d-41f0-872e-4be1117dbae5" providerId="ADAL" clId="{F685E262-4FC1-4035-851D-9944D62C2450}" dt="2022-05-10T15:56:04.734" v="463" actId="14100"/>
          <ac:spMkLst>
            <pc:docMk/>
            <pc:sldMk cId="176651485" sldId="300"/>
            <ac:spMk id="13" creationId="{605BA088-27B3-A53E-A9DC-22ACA26ADA7F}"/>
          </ac:spMkLst>
        </pc:spChg>
        <pc:graphicFrameChg chg="add mod modGraphic">
          <ac:chgData name="Kilian, David" userId="abaecdff-2d9d-41f0-872e-4be1117dbae5" providerId="ADAL" clId="{F685E262-4FC1-4035-851D-9944D62C2450}" dt="2022-05-10T15:50:14.795" v="237" actId="14100"/>
          <ac:graphicFrameMkLst>
            <pc:docMk/>
            <pc:sldMk cId="176651485" sldId="300"/>
            <ac:graphicFrameMk id="4" creationId="{6CA65A06-6937-A380-F031-34A7016E5CCB}"/>
          </ac:graphicFrameMkLst>
        </pc:graphicFrameChg>
        <pc:picChg chg="add del mod">
          <ac:chgData name="Kilian, David" userId="abaecdff-2d9d-41f0-872e-4be1117dbae5" providerId="ADAL" clId="{F685E262-4FC1-4035-851D-9944D62C2450}" dt="2022-05-10T15:53:22.383" v="382" actId="478"/>
          <ac:picMkLst>
            <pc:docMk/>
            <pc:sldMk cId="176651485" sldId="300"/>
            <ac:picMk id="9" creationId="{15977F1B-336D-29E7-2CB4-8D884EB13978}"/>
          </ac:picMkLst>
        </pc:picChg>
        <pc:picChg chg="add mod">
          <ac:chgData name="Kilian, David" userId="abaecdff-2d9d-41f0-872e-4be1117dbae5" providerId="ADAL" clId="{F685E262-4FC1-4035-851D-9944D62C2450}" dt="2022-05-10T15:57:39.123" v="476" actId="14100"/>
          <ac:picMkLst>
            <pc:docMk/>
            <pc:sldMk cId="176651485" sldId="300"/>
            <ac:picMk id="11" creationId="{3E2826CC-A3BF-A9E5-6589-6B4451BA3906}"/>
          </ac:picMkLst>
        </pc:picChg>
        <pc:cxnChg chg="add mod">
          <ac:chgData name="Kilian, David" userId="abaecdff-2d9d-41f0-872e-4be1117dbae5" providerId="ADAL" clId="{F685E262-4FC1-4035-851D-9944D62C2450}" dt="2022-05-10T15:56:55.876" v="471" actId="14861"/>
          <ac:cxnSpMkLst>
            <pc:docMk/>
            <pc:sldMk cId="176651485" sldId="300"/>
            <ac:cxnSpMk id="15" creationId="{39807C40-56DC-EFB8-CD02-06F0D15F5A5B}"/>
          </ac:cxnSpMkLst>
        </pc:cxnChg>
      </pc:sldChg>
      <pc:sldChg chg="modSp new mod">
        <pc:chgData name="Kilian, David" userId="abaecdff-2d9d-41f0-872e-4be1117dbae5" providerId="ADAL" clId="{F685E262-4FC1-4035-851D-9944D62C2450}" dt="2022-05-10T17:50:16.917" v="540" actId="20577"/>
        <pc:sldMkLst>
          <pc:docMk/>
          <pc:sldMk cId="2791550473" sldId="301"/>
        </pc:sldMkLst>
        <pc:spChg chg="mod">
          <ac:chgData name="Kilian, David" userId="abaecdff-2d9d-41f0-872e-4be1117dbae5" providerId="ADAL" clId="{F685E262-4FC1-4035-851D-9944D62C2450}" dt="2022-05-10T17:50:16.917" v="540" actId="20577"/>
          <ac:spMkLst>
            <pc:docMk/>
            <pc:sldMk cId="2791550473" sldId="301"/>
            <ac:spMk id="2" creationId="{3E5230FB-0757-CB75-A491-56B9709A8D4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48025258346863E-2"/>
          <c:y val="7.4546396914366144E-3"/>
          <c:w val="0.97445197474165313"/>
          <c:h val="0.945332642262798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Sheet1!$C$1:$C$13</c:f>
              <c:numCache>
                <c:formatCode>General</c:formatCode>
                <c:ptCount val="13"/>
                <c:pt idx="0">
                  <c:v>2.2159242059690038E-3</c:v>
                </c:pt>
                <c:pt idx="1">
                  <c:v>8.7641502467842702E-3</c:v>
                </c:pt>
                <c:pt idx="2">
                  <c:v>2.6995483256594031E-2</c:v>
                </c:pt>
                <c:pt idx="3">
                  <c:v>6.4758797832945872E-2</c:v>
                </c:pt>
                <c:pt idx="4">
                  <c:v>0.12098536225957168</c:v>
                </c:pt>
                <c:pt idx="5">
                  <c:v>0.17603266338214976</c:v>
                </c:pt>
                <c:pt idx="6">
                  <c:v>0.19947114020071635</c:v>
                </c:pt>
                <c:pt idx="7">
                  <c:v>0.17603266338214976</c:v>
                </c:pt>
                <c:pt idx="8">
                  <c:v>0.12098536225957168</c:v>
                </c:pt>
                <c:pt idx="9">
                  <c:v>6.4758797832945872E-2</c:v>
                </c:pt>
                <c:pt idx="10">
                  <c:v>2.6995483256594031E-2</c:v>
                </c:pt>
                <c:pt idx="11">
                  <c:v>8.7641502467842702E-3</c:v>
                </c:pt>
                <c:pt idx="12">
                  <c:v>2.2159242059690038E-3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1-4DE5-89A3-3AFB3054C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55963615"/>
        <c:axId val="1955688383"/>
      </c:barChart>
      <c:catAx>
        <c:axId val="1955963615"/>
        <c:scaling>
          <c:orientation val="minMax"/>
        </c:scaling>
        <c:delete val="1"/>
        <c:axPos val="b"/>
        <c:majorTickMark val="none"/>
        <c:minorTickMark val="none"/>
        <c:tickLblPos val="nextTo"/>
        <c:crossAx val="1955688383"/>
        <c:crosses val="autoZero"/>
        <c:auto val="1"/>
        <c:lblAlgn val="ctr"/>
        <c:lblOffset val="100"/>
        <c:noMultiLvlLbl val="0"/>
      </c:catAx>
      <c:valAx>
        <c:axId val="1955688383"/>
        <c:scaling>
          <c:orientation val="minMax"/>
          <c:max val="0.30000000000000004"/>
        </c:scaling>
        <c:delete val="1"/>
        <c:axPos val="l"/>
        <c:numFmt formatCode="General" sourceLinked="1"/>
        <c:majorTickMark val="none"/>
        <c:minorTickMark val="none"/>
        <c:tickLblPos val="nextTo"/>
        <c:crossAx val="195596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48025258346863E-2"/>
          <c:y val="7.4546396914366144E-3"/>
          <c:w val="0.97445197474165313"/>
          <c:h val="0.945332642262798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Sheet1!$C$1:$C$13</c:f>
              <c:numCache>
                <c:formatCode>General</c:formatCode>
                <c:ptCount val="13"/>
                <c:pt idx="0">
                  <c:v>2.2159242059690038E-3</c:v>
                </c:pt>
                <c:pt idx="1">
                  <c:v>8.7641502467842702E-3</c:v>
                </c:pt>
                <c:pt idx="2">
                  <c:v>2.6995483256594031E-2</c:v>
                </c:pt>
                <c:pt idx="3">
                  <c:v>6.4758797832945872E-2</c:v>
                </c:pt>
                <c:pt idx="4">
                  <c:v>0.12098536225957168</c:v>
                </c:pt>
                <c:pt idx="5">
                  <c:v>0.17603266338214976</c:v>
                </c:pt>
                <c:pt idx="6">
                  <c:v>0.19947114020071635</c:v>
                </c:pt>
                <c:pt idx="7">
                  <c:v>0.17603266338214976</c:v>
                </c:pt>
                <c:pt idx="8">
                  <c:v>0.12098536225957168</c:v>
                </c:pt>
                <c:pt idx="9">
                  <c:v>6.4758797832945872E-2</c:v>
                </c:pt>
                <c:pt idx="10">
                  <c:v>2.6995483256594031E-2</c:v>
                </c:pt>
                <c:pt idx="11">
                  <c:v>8.7641502467842702E-3</c:v>
                </c:pt>
                <c:pt idx="12">
                  <c:v>2.2159242059690038E-3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0-4CBF-A7C5-7D0BC85C7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55963615"/>
        <c:axId val="1955688383"/>
      </c:barChart>
      <c:catAx>
        <c:axId val="1955963615"/>
        <c:scaling>
          <c:orientation val="minMax"/>
        </c:scaling>
        <c:delete val="1"/>
        <c:axPos val="b"/>
        <c:majorTickMark val="none"/>
        <c:minorTickMark val="none"/>
        <c:tickLblPos val="nextTo"/>
        <c:crossAx val="1955688383"/>
        <c:crosses val="autoZero"/>
        <c:auto val="1"/>
        <c:lblAlgn val="ctr"/>
        <c:lblOffset val="100"/>
        <c:noMultiLvlLbl val="0"/>
      </c:catAx>
      <c:valAx>
        <c:axId val="1955688383"/>
        <c:scaling>
          <c:orientation val="minMax"/>
          <c:max val="0.30000000000000004"/>
        </c:scaling>
        <c:delete val="1"/>
        <c:axPos val="l"/>
        <c:numFmt formatCode="General" sourceLinked="1"/>
        <c:majorTickMark val="none"/>
        <c:minorTickMark val="none"/>
        <c:tickLblPos val="nextTo"/>
        <c:crossAx val="195596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Sheet1!$E$1:$E$13</c:f>
              <c:numCache>
                <c:formatCode>General</c:formatCode>
                <c:ptCount val="13"/>
                <c:pt idx="0">
                  <c:v>3.6032437168108992E-2</c:v>
                </c:pt>
                <c:pt idx="1">
                  <c:v>0.19947114020071635</c:v>
                </c:pt>
                <c:pt idx="2">
                  <c:v>0.17603266338214976</c:v>
                </c:pt>
                <c:pt idx="3">
                  <c:v>0.12098536225957168</c:v>
                </c:pt>
                <c:pt idx="4">
                  <c:v>6.4758797832945872E-2</c:v>
                </c:pt>
                <c:pt idx="5">
                  <c:v>2.6995483256594031E-2</c:v>
                </c:pt>
                <c:pt idx="6">
                  <c:v>8.7641502467842702E-3</c:v>
                </c:pt>
                <c:pt idx="7">
                  <c:v>2.2159242059690038E-3</c:v>
                </c:pt>
                <c:pt idx="8">
                  <c:v>4.3634134752288008E-4</c:v>
                </c:pt>
                <c:pt idx="9">
                  <c:v>6.6915112882442684E-5</c:v>
                </c:pt>
                <c:pt idx="10">
                  <c:v>7.9918705534527373E-6</c:v>
                </c:pt>
                <c:pt idx="11">
                  <c:v>7.4335975736714884E-7</c:v>
                </c:pt>
                <c:pt idx="12">
                  <c:v>5.384880021271638E-8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E-486B-BF15-BA1CA912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519066159"/>
        <c:axId val="1518466943"/>
      </c:barChart>
      <c:catAx>
        <c:axId val="151906615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18466943"/>
        <c:crosses val="autoZero"/>
        <c:auto val="1"/>
        <c:lblAlgn val="ctr"/>
        <c:lblOffset val="100"/>
        <c:noMultiLvlLbl val="0"/>
      </c:catAx>
      <c:valAx>
        <c:axId val="15184669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906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asks.illustrativemathematics.org/content-standards/tasks/102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Summarizing Distributions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Mean, Median</a:t>
            </a:r>
          </a:p>
          <a:p>
            <a:r>
              <a:rPr lang="en-US" altLang="ja-JP" dirty="0"/>
              <a:t>Standard Deviation, Interquartile Range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5E4A-0F99-8882-9506-1EE711F7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Mean and find the Median (Center)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181CA-7348-78ED-8B2B-23998B1A6B6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Mean</a:t>
                </a:r>
                <a:r>
                  <a:rPr lang="en-US" sz="1800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𝐴𝑑𝑑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𝑝𝑖𝑒𝑐𝑒𝑠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We sometimes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(mu) as shorthand for the mean</a:t>
                </a:r>
              </a:p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Median</a:t>
                </a:r>
                <a:r>
                  <a:rPr lang="en-US" sz="2400" dirty="0"/>
                  <a:t>: Put the numbers in numerical order and find the number in the middle.  If there is an even number of data, find the mean of the middle two numbers.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181CA-7348-78ED-8B2B-23998B1A6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5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5B68-5EDC-A8E9-00D4-EB9CBF70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Spread/Variation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B2F23-D91B-FD05-0FBB-95658F627DD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Range</a:t>
                </a:r>
                <a:r>
                  <a:rPr lang="en-US" sz="2400" dirty="0"/>
                  <a:t>: The difference between the largest and smallest number.  This is a single number, not an interval.</a:t>
                </a:r>
              </a:p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Standard deviation</a:t>
                </a:r>
                <a:r>
                  <a:rPr lang="en-US" sz="2400" dirty="0"/>
                  <a:t>: The average distance each piece of data is from the mean</a:t>
                </a:r>
              </a:p>
              <a:p>
                <a:r>
                  <a:rPr lang="en-US" sz="2400" dirty="0"/>
                  <a:t>We sometimes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(sigma) as shorthand for the standard deviation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B2F23-D91B-FD05-0FBB-95658F627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811" r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3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0128-A4A9-9D16-80D6-9BBF8BDC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15AA-4E2E-D9EB-A356-657EED24B6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Maximum - Minimum</a:t>
            </a:r>
          </a:p>
        </p:txBody>
      </p:sp>
    </p:spTree>
    <p:extLst>
      <p:ext uri="{BB962C8B-B14F-4D97-AF65-F5344CB8AC3E}">
        <p14:creationId xmlns:p14="http://schemas.microsoft.com/office/powerpoint/2010/main" val="34976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C90F-FA23-6835-7C8C-4825E0FD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calculator to find the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FE514-3EA7-0E0C-1640-952BD29537C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𝑆𝑡𝑎𝑡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𝐸𝑑𝑖𝑡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Enter the data into L1.  If you have data in the list already, use the arrow keys to highlight L1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𝑐𝑙𝑒𝑎𝑟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𝑒𝑛𝑡𝑒𝑟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𝐶𝐴𝐿𝐶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→1:1−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𝑆𝑡𝑎𝑡𝑠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𝑤h𝑎𝑡𝑒𝑣𝑒𝑟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𝑦𝑜𝑢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𝑢𝑠𝑒𝑑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𝑦𝑜𝑢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𝑢𝑠𝑒𝑑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𝑑𝑖𝑓𝑓𝑒𝑟𝑒𝑛𝑡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𝑐𝑎𝑙𝑐𝑢𝑙𝑎𝑡𝑜𝑟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𝑑𝑒𝑓𝑎𝑢𝑙𝑡𝑠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𝐶𝑎𝑙𝑐𝑢𝑙𝑎𝑡𝑒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𝑙𝑒𝑎𝑣𝑒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𝐹𝑟𝑒𝑞𝐿𝑖𝑠𝑡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𝑏𝑙𝑎𝑛𝑘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read as x-bar, is the mean</a:t>
                </a:r>
              </a:p>
              <a:p>
                <a:r>
                  <a:rPr lang="en-US" dirty="0" err="1"/>
                  <a:t>Sx</a:t>
                </a:r>
                <a:r>
                  <a:rPr lang="en-US" dirty="0"/>
                  <a:t> is the standard deviation</a:t>
                </a:r>
              </a:p>
              <a:p>
                <a:r>
                  <a:rPr lang="en-US" dirty="0"/>
                  <a:t>Continue to scroll down and you will see Q1 and Q3 so you can find the Interquartile Range (IQR)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FE514-3EA7-0E0C-1640-952BD2953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4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EED6E63-93EB-7C2B-968C-998B535DB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935586"/>
              </p:ext>
            </p:extLst>
          </p:nvPr>
        </p:nvGraphicFramePr>
        <p:xfrm>
          <a:off x="923056" y="1434230"/>
          <a:ext cx="10345887" cy="493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FA7E59-E373-8841-9C1B-0F1DD734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distribution is skewed?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1992-52AA-F1C4-6774-C8809990D9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should the </a:t>
            </a:r>
            <a:r>
              <a:rPr lang="en-US" b="1" dirty="0"/>
              <a:t>center</a:t>
            </a:r>
            <a:r>
              <a:rPr lang="en-US" dirty="0"/>
              <a:t> of this distribution be? Are there multiple valid opinions?</a:t>
            </a:r>
            <a:br>
              <a:rPr lang="en-US" dirty="0"/>
            </a:br>
            <a:r>
              <a:rPr lang="en-US" dirty="0"/>
              <a:t>Does your definition of the center also change your definition of </a:t>
            </a:r>
            <a:r>
              <a:rPr lang="en-US" b="1" dirty="0"/>
              <a:t>dispersion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718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C133-AD8D-1243-6218-F9727684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794A7-71F3-66A7-F3F0-54ECEB544A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the data set, put the values in </a:t>
            </a:r>
            <a:r>
              <a:rPr lang="en-US" b="1" dirty="0"/>
              <a:t>ascending order</a:t>
            </a:r>
            <a:r>
              <a:rPr lang="en-US" dirty="0"/>
              <a:t>, and </a:t>
            </a:r>
            <a:r>
              <a:rPr lang="en-US" b="1" dirty="0"/>
              <a:t>divide into groups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Then, to summarize the distribution, look at the numbers </a:t>
            </a:r>
            <a:r>
              <a:rPr lang="en-US" b="1" dirty="0"/>
              <a:t>between</a:t>
            </a:r>
            <a:r>
              <a:rPr lang="en-US" dirty="0"/>
              <a:t> the groups.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368247-FB3D-B8FD-9739-668FB8EE7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32217"/>
              </p:ext>
            </p:extLst>
          </p:nvPr>
        </p:nvGraphicFramePr>
        <p:xfrm>
          <a:off x="2032000" y="2674399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16881147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68704100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51553511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711421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808782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82713447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2639483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550030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6351185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2692484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163191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32402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FB313A-7672-CF5B-EB06-6FCAC8BB1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7902"/>
              </p:ext>
            </p:extLst>
          </p:nvPr>
        </p:nvGraphicFramePr>
        <p:xfrm>
          <a:off x="1006061" y="4382831"/>
          <a:ext cx="1486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26">
                  <a:extLst>
                    <a:ext uri="{9D8B030D-6E8A-4147-A177-3AD203B41FA5}">
                      <a16:colId xmlns:a16="http://schemas.microsoft.com/office/drawing/2014/main" val="257221498"/>
                    </a:ext>
                  </a:extLst>
                </a:gridCol>
                <a:gridCol w="743226">
                  <a:extLst>
                    <a:ext uri="{9D8B030D-6E8A-4147-A177-3AD203B41FA5}">
                      <a16:colId xmlns:a16="http://schemas.microsoft.com/office/drawing/2014/main" val="735037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1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46DF80-9583-DE88-D128-209DE1F9E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04046"/>
              </p:ext>
            </p:extLst>
          </p:nvPr>
        </p:nvGraphicFramePr>
        <p:xfrm>
          <a:off x="3909391" y="4382831"/>
          <a:ext cx="1486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26">
                  <a:extLst>
                    <a:ext uri="{9D8B030D-6E8A-4147-A177-3AD203B41FA5}">
                      <a16:colId xmlns:a16="http://schemas.microsoft.com/office/drawing/2014/main" val="257221498"/>
                    </a:ext>
                  </a:extLst>
                </a:gridCol>
                <a:gridCol w="743226">
                  <a:extLst>
                    <a:ext uri="{9D8B030D-6E8A-4147-A177-3AD203B41FA5}">
                      <a16:colId xmlns:a16="http://schemas.microsoft.com/office/drawing/2014/main" val="735037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1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DD5DCE-32F7-4846-E80E-8A163CD41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3796"/>
              </p:ext>
            </p:extLst>
          </p:nvPr>
        </p:nvGraphicFramePr>
        <p:xfrm>
          <a:off x="6812721" y="4382831"/>
          <a:ext cx="1486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26">
                  <a:extLst>
                    <a:ext uri="{9D8B030D-6E8A-4147-A177-3AD203B41FA5}">
                      <a16:colId xmlns:a16="http://schemas.microsoft.com/office/drawing/2014/main" val="257221498"/>
                    </a:ext>
                  </a:extLst>
                </a:gridCol>
                <a:gridCol w="743226">
                  <a:extLst>
                    <a:ext uri="{9D8B030D-6E8A-4147-A177-3AD203B41FA5}">
                      <a16:colId xmlns:a16="http://schemas.microsoft.com/office/drawing/2014/main" val="735037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1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ED1518-21E1-E462-923A-B02FF0376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47653"/>
              </p:ext>
            </p:extLst>
          </p:nvPr>
        </p:nvGraphicFramePr>
        <p:xfrm>
          <a:off x="9698383" y="4382831"/>
          <a:ext cx="1486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26">
                  <a:extLst>
                    <a:ext uri="{9D8B030D-6E8A-4147-A177-3AD203B41FA5}">
                      <a16:colId xmlns:a16="http://schemas.microsoft.com/office/drawing/2014/main" val="257221498"/>
                    </a:ext>
                  </a:extLst>
                </a:gridCol>
                <a:gridCol w="743226">
                  <a:extLst>
                    <a:ext uri="{9D8B030D-6E8A-4147-A177-3AD203B41FA5}">
                      <a16:colId xmlns:a16="http://schemas.microsoft.com/office/drawing/2014/main" val="735037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148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AEB0D5AA-7AF5-DD14-92D1-3A798CF39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57580"/>
              </p:ext>
            </p:extLst>
          </p:nvPr>
        </p:nvGraphicFramePr>
        <p:xfrm>
          <a:off x="2829339" y="4382831"/>
          <a:ext cx="743226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3226">
                  <a:extLst>
                    <a:ext uri="{9D8B030D-6E8A-4147-A177-3AD203B41FA5}">
                      <a16:colId xmlns:a16="http://schemas.microsoft.com/office/drawing/2014/main" val="257221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148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CAD98B0-B574-6569-DA26-62B658C05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33133"/>
              </p:ext>
            </p:extLst>
          </p:nvPr>
        </p:nvGraphicFramePr>
        <p:xfrm>
          <a:off x="5732669" y="4382831"/>
          <a:ext cx="743226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3226">
                  <a:extLst>
                    <a:ext uri="{9D8B030D-6E8A-4147-A177-3AD203B41FA5}">
                      <a16:colId xmlns:a16="http://schemas.microsoft.com/office/drawing/2014/main" val="257221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148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7412CDFF-B3F5-18B6-B4AD-9162AB86E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61969"/>
              </p:ext>
            </p:extLst>
          </p:nvPr>
        </p:nvGraphicFramePr>
        <p:xfrm>
          <a:off x="8631537" y="4382831"/>
          <a:ext cx="743226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3226">
                  <a:extLst>
                    <a:ext uri="{9D8B030D-6E8A-4147-A177-3AD203B41FA5}">
                      <a16:colId xmlns:a16="http://schemas.microsoft.com/office/drawing/2014/main" val="257221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148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733971-6D3B-FCC1-81B0-C14F4C9BDDD5}"/>
              </a:ext>
            </a:extLst>
          </p:cNvPr>
          <p:cNvCxnSpPr>
            <a:cxnSpLocks/>
          </p:cNvCxnSpPr>
          <p:nvPr/>
        </p:nvCxnSpPr>
        <p:spPr>
          <a:xfrm flipH="1">
            <a:off x="3344449" y="3036600"/>
            <a:ext cx="483599" cy="123477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C118BE-A94E-F26B-5C01-ED22F7B2C44C}"/>
              </a:ext>
            </a:extLst>
          </p:cNvPr>
          <p:cNvCxnSpPr>
            <a:cxnSpLocks/>
          </p:cNvCxnSpPr>
          <p:nvPr/>
        </p:nvCxnSpPr>
        <p:spPr>
          <a:xfrm flipH="1">
            <a:off x="6095999" y="3082031"/>
            <a:ext cx="8283" cy="1189344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42B47F-E34D-D8BF-D956-A1787524F981}"/>
              </a:ext>
            </a:extLst>
          </p:cNvPr>
          <p:cNvCxnSpPr>
            <a:cxnSpLocks/>
          </p:cNvCxnSpPr>
          <p:nvPr/>
        </p:nvCxnSpPr>
        <p:spPr>
          <a:xfrm>
            <a:off x="8354736" y="3082031"/>
            <a:ext cx="648414" cy="1189344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5141B6-B412-FF52-ED6A-AE8E4E65CEF2}"/>
              </a:ext>
            </a:extLst>
          </p:cNvPr>
          <p:cNvCxnSpPr>
            <a:cxnSpLocks/>
          </p:cNvCxnSpPr>
          <p:nvPr/>
        </p:nvCxnSpPr>
        <p:spPr>
          <a:xfrm flipH="1">
            <a:off x="1849525" y="3118305"/>
            <a:ext cx="838699" cy="1153070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med" len="lg"/>
          </a:ln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B8ECB5-D55D-F993-7622-9D31D8564571}"/>
              </a:ext>
            </a:extLst>
          </p:cNvPr>
          <p:cNvCxnSpPr>
            <a:cxnSpLocks/>
          </p:cNvCxnSpPr>
          <p:nvPr/>
        </p:nvCxnSpPr>
        <p:spPr>
          <a:xfrm flipH="1">
            <a:off x="4652617" y="3045239"/>
            <a:ext cx="318155" cy="1226136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med" len="lg"/>
          </a:ln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6764C0-ABD4-416A-FF8E-C33ADFEA7847}"/>
              </a:ext>
            </a:extLst>
          </p:cNvPr>
          <p:cNvCxnSpPr>
            <a:cxnSpLocks/>
          </p:cNvCxnSpPr>
          <p:nvPr/>
        </p:nvCxnSpPr>
        <p:spPr>
          <a:xfrm>
            <a:off x="7229509" y="3063635"/>
            <a:ext cx="326438" cy="1207740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med" len="lg"/>
          </a:ln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D39B5D-04BF-A861-0039-4225E42941AE}"/>
              </a:ext>
            </a:extLst>
          </p:cNvPr>
          <p:cNvCxnSpPr>
            <a:cxnSpLocks/>
          </p:cNvCxnSpPr>
          <p:nvPr/>
        </p:nvCxnSpPr>
        <p:spPr>
          <a:xfrm>
            <a:off x="9441203" y="3054437"/>
            <a:ext cx="901272" cy="1216938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med" len="lg"/>
          </a:ln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3FB6-AE5E-7171-9519-1E5EA88A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A7DD0-CAC6-89E8-ADC1-F87DED66DD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Quantiles are </a:t>
            </a:r>
            <a:r>
              <a:rPr lang="en-US" b="1" dirty="0">
                <a:solidFill>
                  <a:schemeClr val="accent4"/>
                </a:solidFill>
              </a:rPr>
              <a:t>cut points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that divide the data into equal-sized intervals.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B68AFC-CE1D-873B-C502-C88FECD28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38521"/>
              </p:ext>
            </p:extLst>
          </p:nvPr>
        </p:nvGraphicFramePr>
        <p:xfrm>
          <a:off x="8203157" y="2009705"/>
          <a:ext cx="3295738" cy="34227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7869">
                  <a:extLst>
                    <a:ext uri="{9D8B030D-6E8A-4147-A177-3AD203B41FA5}">
                      <a16:colId xmlns:a16="http://schemas.microsoft.com/office/drawing/2014/main" val="2715036337"/>
                    </a:ext>
                  </a:extLst>
                </a:gridCol>
                <a:gridCol w="1647869">
                  <a:extLst>
                    <a:ext uri="{9D8B030D-6E8A-4147-A177-3AD203B41FA5}">
                      <a16:colId xmlns:a16="http://schemas.microsoft.com/office/drawing/2014/main" val="1181295601"/>
                    </a:ext>
                  </a:extLst>
                </a:gridCol>
              </a:tblGrid>
              <a:tr h="684558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Intervals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71629"/>
                  </a:ext>
                </a:extLst>
              </a:tr>
              <a:tr h="6845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50479"/>
                  </a:ext>
                </a:extLst>
              </a:tr>
              <a:tr h="6845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867208"/>
                  </a:ext>
                </a:extLst>
              </a:tr>
              <a:tr h="6845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84737"/>
                  </a:ext>
                </a:extLst>
              </a:tr>
              <a:tr h="6845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5335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DD7DFF3-ECEE-DFF9-19F7-AF16116F4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38335"/>
              </p:ext>
            </p:extLst>
          </p:nvPr>
        </p:nvGraphicFramePr>
        <p:xfrm>
          <a:off x="829456" y="3100152"/>
          <a:ext cx="7154125" cy="32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75">
                  <a:extLst>
                    <a:ext uri="{9D8B030D-6E8A-4147-A177-3AD203B41FA5}">
                      <a16:colId xmlns:a16="http://schemas.microsoft.com/office/drawing/2014/main" val="1688114730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1687041007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1515535112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3871142124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3680878292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1827134476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1263948351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1755003080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63511853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4026924842"/>
                    </a:ext>
                  </a:extLst>
                </a:gridCol>
                <a:gridCol w="650375">
                  <a:extLst>
                    <a:ext uri="{9D8B030D-6E8A-4147-A177-3AD203B41FA5}">
                      <a16:colId xmlns:a16="http://schemas.microsoft.com/office/drawing/2014/main" val="3163191629"/>
                    </a:ext>
                  </a:extLst>
                </a:gridCol>
              </a:tblGrid>
              <a:tr h="3288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0484" marR="80484" marT="40241" marB="402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0484" marR="80484" marT="40241" marB="402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0484" marR="80484" marT="40241" marB="4024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80484" marR="80484" marT="40241" marB="402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80484" marR="80484" marT="40241" marB="402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marL="80484" marR="80484" marT="40241" marB="4024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 marL="80484" marR="80484" marT="40241" marB="402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marL="80484" marR="80484" marT="40241" marB="402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marL="80484" marR="80484" marT="40241" marB="4024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marL="80484" marR="80484" marT="40241" marB="402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 marL="80484" marR="80484" marT="40241" marB="40241"/>
                </a:tc>
                <a:extLst>
                  <a:ext uri="{0D108BD9-81ED-4DB2-BD59-A6C34878D82A}">
                    <a16:rowId xmlns:a16="http://schemas.microsoft.com/office/drawing/2014/main" val="849532402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4B4A69E-6819-A542-57EB-084461E63BD0}"/>
              </a:ext>
            </a:extLst>
          </p:cNvPr>
          <p:cNvCxnSpPr>
            <a:cxnSpLocks/>
          </p:cNvCxnSpPr>
          <p:nvPr/>
        </p:nvCxnSpPr>
        <p:spPr>
          <a:xfrm flipH="1">
            <a:off x="2480153" y="1671263"/>
            <a:ext cx="245604" cy="142848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2EE1E28-CDA0-A83A-267C-720F32E0898F}"/>
              </a:ext>
            </a:extLst>
          </p:cNvPr>
          <p:cNvCxnSpPr>
            <a:cxnSpLocks/>
          </p:cNvCxnSpPr>
          <p:nvPr/>
        </p:nvCxnSpPr>
        <p:spPr>
          <a:xfrm>
            <a:off x="3223992" y="1671263"/>
            <a:ext cx="1054887" cy="132245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C0E483-A310-844F-73FA-D92CA5C0D1AE}"/>
              </a:ext>
            </a:extLst>
          </p:cNvPr>
          <p:cNvCxnSpPr>
            <a:cxnSpLocks/>
          </p:cNvCxnSpPr>
          <p:nvPr/>
        </p:nvCxnSpPr>
        <p:spPr>
          <a:xfrm>
            <a:off x="3571240" y="1670862"/>
            <a:ext cx="2616618" cy="1322859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841BFE5-ED41-F8AC-7A6D-D1AF936EC2BA}"/>
              </a:ext>
            </a:extLst>
          </p:cNvPr>
          <p:cNvCxnSpPr>
            <a:cxnSpLocks/>
          </p:cNvCxnSpPr>
          <p:nvPr/>
        </p:nvCxnSpPr>
        <p:spPr>
          <a:xfrm flipH="1">
            <a:off x="6501008" y="3721100"/>
            <a:ext cx="1702149" cy="130183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E2461CD-1D6E-10E9-F74A-8C6DCBE0C69E}"/>
              </a:ext>
            </a:extLst>
          </p:cNvPr>
          <p:cNvSpPr txBox="1"/>
          <p:nvPr/>
        </p:nvSpPr>
        <p:spPr>
          <a:xfrm>
            <a:off x="2269786" y="4909282"/>
            <a:ext cx="4819945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 data above has been split into </a:t>
            </a:r>
            <a:r>
              <a:rPr lang="en-US" b="1" dirty="0">
                <a:solidFill>
                  <a:schemeClr val="accent4"/>
                </a:solidFill>
              </a:rPr>
              <a:t>quartiles</a:t>
            </a:r>
            <a:r>
              <a:rPr lang="en-US" dirty="0">
                <a:solidFill>
                  <a:schemeClr val="accent4"/>
                </a:solidFill>
              </a:rPr>
              <a:t>: four groups, three cut points.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74AC7-46C4-7080-0CB5-75D9812FBE38}"/>
              </a:ext>
            </a:extLst>
          </p:cNvPr>
          <p:cNvSpPr txBox="1"/>
          <p:nvPr/>
        </p:nvSpPr>
        <p:spPr>
          <a:xfrm>
            <a:off x="2147494" y="3429000"/>
            <a:ext cx="633154" cy="43088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Q1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93B7D-592A-B744-3FC5-A3B1237AE753}"/>
              </a:ext>
            </a:extLst>
          </p:cNvPr>
          <p:cNvSpPr txBox="1"/>
          <p:nvPr/>
        </p:nvSpPr>
        <p:spPr>
          <a:xfrm>
            <a:off x="4089941" y="3428912"/>
            <a:ext cx="633154" cy="43088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Q2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28C51-D7BD-210C-DADA-E6DBCB980C71}"/>
              </a:ext>
            </a:extLst>
          </p:cNvPr>
          <p:cNvSpPr txBox="1"/>
          <p:nvPr/>
        </p:nvSpPr>
        <p:spPr>
          <a:xfrm>
            <a:off x="6123690" y="3429000"/>
            <a:ext cx="633154" cy="43088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12367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1E5A-E5B0-DFE4-8F70-8F3D267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Interquartile Range (IQR)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3D126-01E2-DD2D-6BDE-A71BE64F35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Range of the </a:t>
            </a:r>
            <a:r>
              <a:rPr lang="en-US" b="1" dirty="0"/>
              <a:t>middle half</a:t>
            </a:r>
            <a:r>
              <a:rPr lang="en-US" dirty="0"/>
              <a:t> of the distribution, from the</a:t>
            </a:r>
            <a:r>
              <a:rPr lang="en-US" b="1" dirty="0"/>
              <a:t> first quartile</a:t>
            </a:r>
            <a:r>
              <a:rPr lang="en-US" dirty="0"/>
              <a:t> to the </a:t>
            </a:r>
            <a:r>
              <a:rPr lang="en-US" b="1" dirty="0"/>
              <a:t>third quartile</a:t>
            </a:r>
            <a:r>
              <a:rPr lang="en-US" dirty="0"/>
              <a:t>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5CC419-BBA7-BBC1-2A34-DFDB72183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1522"/>
              </p:ext>
            </p:extLst>
          </p:nvPr>
        </p:nvGraphicFramePr>
        <p:xfrm>
          <a:off x="750682" y="3333832"/>
          <a:ext cx="10690636" cy="49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876">
                  <a:extLst>
                    <a:ext uri="{9D8B030D-6E8A-4147-A177-3AD203B41FA5}">
                      <a16:colId xmlns:a16="http://schemas.microsoft.com/office/drawing/2014/main" val="1688114730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1687041007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1515535112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3871142124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3680878292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1827134476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1263948351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1755003080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63511853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4026924842"/>
                    </a:ext>
                  </a:extLst>
                </a:gridCol>
                <a:gridCol w="971876">
                  <a:extLst>
                    <a:ext uri="{9D8B030D-6E8A-4147-A177-3AD203B41FA5}">
                      <a16:colId xmlns:a16="http://schemas.microsoft.com/office/drawing/2014/main" val="3163191629"/>
                    </a:ext>
                  </a:extLst>
                </a:gridCol>
              </a:tblGrid>
              <a:tr h="4914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20270" marR="120270" marT="60133" marB="60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0270" marR="120270" marT="60133" marB="60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0270" marR="120270" marT="60133" marB="6013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20270" marR="120270" marT="60133" marB="60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20270" marR="120270" marT="60133" marB="60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20270" marR="120270" marT="60133" marB="6013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marL="120270" marR="120270" marT="60133" marB="60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marL="120270" marR="120270" marT="60133" marB="60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L="120270" marR="120270" marT="60133" marB="6013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L="120270" marR="120270" marT="60133" marB="60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marL="120270" marR="120270" marT="60133" marB="60133"/>
                </a:tc>
                <a:extLst>
                  <a:ext uri="{0D108BD9-81ED-4DB2-BD59-A6C34878D82A}">
                    <a16:rowId xmlns:a16="http://schemas.microsoft.com/office/drawing/2014/main" val="849532402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56DBED4A-C110-8C3A-6D65-7EC62B1EADE8}"/>
              </a:ext>
            </a:extLst>
          </p:cNvPr>
          <p:cNvSpPr/>
          <p:nvPr/>
        </p:nvSpPr>
        <p:spPr>
          <a:xfrm rot="16200000">
            <a:off x="5706449" y="1608"/>
            <a:ext cx="667343" cy="5862317"/>
          </a:xfrm>
          <a:prstGeom prst="rightBrace">
            <a:avLst>
              <a:gd name="adj1" fmla="val 130891"/>
              <a:gd name="adj2" fmla="val 5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F990ECA-CD34-C205-2C79-200768894FD2}"/>
              </a:ext>
            </a:extLst>
          </p:cNvPr>
          <p:cNvSpPr/>
          <p:nvPr/>
        </p:nvSpPr>
        <p:spPr>
          <a:xfrm rot="5400000">
            <a:off x="5762328" y="-550662"/>
            <a:ext cx="667343" cy="9768841"/>
          </a:xfrm>
          <a:prstGeom prst="rightBrace">
            <a:avLst>
              <a:gd name="adj1" fmla="val 130891"/>
              <a:gd name="adj2" fmla="val 5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BEDCE-9C0A-5855-AB33-87317A0543A2}"/>
              </a:ext>
            </a:extLst>
          </p:cNvPr>
          <p:cNvSpPr txBox="1"/>
          <p:nvPr/>
        </p:nvSpPr>
        <p:spPr>
          <a:xfrm>
            <a:off x="5703867" y="4724616"/>
            <a:ext cx="94585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4C23A-B96D-63E0-F9EB-A5439235E8AA}"/>
              </a:ext>
            </a:extLst>
          </p:cNvPr>
          <p:cNvSpPr txBox="1"/>
          <p:nvPr/>
        </p:nvSpPr>
        <p:spPr>
          <a:xfrm>
            <a:off x="4876312" y="2114669"/>
            <a:ext cx="243937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Interquartile Range</a:t>
            </a:r>
          </a:p>
        </p:txBody>
      </p:sp>
    </p:spTree>
    <p:extLst>
      <p:ext uri="{BB962C8B-B14F-4D97-AF65-F5344CB8AC3E}">
        <p14:creationId xmlns:p14="http://schemas.microsoft.com/office/powerpoint/2010/main" val="288617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4657-152D-2777-9990-845195FFC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Interquartile 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E9E2B-A634-EAFF-191B-B8973629C79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6D717-A828-DD72-F35D-98FAFDF0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883EC-24BC-51A3-B491-3342E9367A9C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Range of the </a:t>
                </a:r>
                <a:r>
                  <a:rPr lang="en-US" b="1" dirty="0"/>
                  <a:t>middle half</a:t>
                </a:r>
                <a:r>
                  <a:rPr lang="en-US" dirty="0"/>
                  <a:t> of the distribution, from the first to third quartile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883EC-24BC-51A3-B491-3342E9367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619" r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BE7F883-70C6-0D91-CA71-195C8951B7A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Range of the </a:t>
                </a:r>
                <a:r>
                  <a:rPr lang="en-US" b="1" dirty="0"/>
                  <a:t>entire</a:t>
                </a:r>
                <a:r>
                  <a:rPr lang="en-US" dirty="0"/>
                  <a:t> distribution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Min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BE7F883-70C6-0D91-CA71-195C8951B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3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8581-45C0-935C-DBEE-8BAC344B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number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BA17-EAFA-8C55-6DEA-3F01F4A406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Minimum, Q1, Median (Q2), Q3, Maximum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BD46514-F73C-1D16-3E55-984144774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17991"/>
              </p:ext>
            </p:extLst>
          </p:nvPr>
        </p:nvGraphicFramePr>
        <p:xfrm>
          <a:off x="850726" y="3300566"/>
          <a:ext cx="10492317" cy="482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47">
                  <a:extLst>
                    <a:ext uri="{9D8B030D-6E8A-4147-A177-3AD203B41FA5}">
                      <a16:colId xmlns:a16="http://schemas.microsoft.com/office/drawing/2014/main" val="1688114730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1687041007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1515535112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3871142124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3680878292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1827134476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1263948351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1755003080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63511853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4026924842"/>
                    </a:ext>
                  </a:extLst>
                </a:gridCol>
                <a:gridCol w="953847">
                  <a:extLst>
                    <a:ext uri="{9D8B030D-6E8A-4147-A177-3AD203B41FA5}">
                      <a16:colId xmlns:a16="http://schemas.microsoft.com/office/drawing/2014/main" val="3163191629"/>
                    </a:ext>
                  </a:extLst>
                </a:gridCol>
              </a:tblGrid>
              <a:tr h="482292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</a:t>
                      </a:r>
                    </a:p>
                  </a:txBody>
                  <a:tcPr marL="118039" marR="118039" marT="59018" marB="590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</a:t>
                      </a:r>
                    </a:p>
                  </a:txBody>
                  <a:tcPr marL="118039" marR="118039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</a:t>
                      </a:r>
                    </a:p>
                  </a:txBody>
                  <a:tcPr marL="118039" marR="118039" marT="59018" marB="5901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</a:t>
                      </a:r>
                    </a:p>
                  </a:txBody>
                  <a:tcPr marL="118039" marR="118039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</a:t>
                      </a:r>
                    </a:p>
                  </a:txBody>
                  <a:tcPr marL="118039" marR="118039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9</a:t>
                      </a:r>
                    </a:p>
                  </a:txBody>
                  <a:tcPr marL="118039" marR="118039" marT="59018" marB="5901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11</a:t>
                      </a:r>
                    </a:p>
                  </a:txBody>
                  <a:tcPr marL="118039" marR="118039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12</a:t>
                      </a:r>
                    </a:p>
                  </a:txBody>
                  <a:tcPr marL="118039" marR="118039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15</a:t>
                      </a:r>
                    </a:p>
                  </a:txBody>
                  <a:tcPr marL="118039" marR="118039" marT="59018" marB="5901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15</a:t>
                      </a:r>
                    </a:p>
                  </a:txBody>
                  <a:tcPr marL="118039" marR="118039" marT="59018" marB="59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19</a:t>
                      </a:r>
                    </a:p>
                  </a:txBody>
                  <a:tcPr marL="118039" marR="118039" marT="59018" marB="5901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5324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88A45F-0E32-0CD2-6A32-31AE833BCCAB}"/>
              </a:ext>
            </a:extLst>
          </p:cNvPr>
          <p:cNvCxnSpPr>
            <a:cxnSpLocks/>
          </p:cNvCxnSpPr>
          <p:nvPr/>
        </p:nvCxnSpPr>
        <p:spPr>
          <a:xfrm flipH="1">
            <a:off x="1365336" y="1871677"/>
            <a:ext cx="245604" cy="142848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DAEEE6-F8E7-0FE1-6A75-FBCF1DDF11DA}"/>
              </a:ext>
            </a:extLst>
          </p:cNvPr>
          <p:cNvCxnSpPr>
            <a:cxnSpLocks/>
          </p:cNvCxnSpPr>
          <p:nvPr/>
        </p:nvCxnSpPr>
        <p:spPr>
          <a:xfrm>
            <a:off x="3153729" y="1871677"/>
            <a:ext cx="0" cy="142848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F9836E-61C3-770A-39FF-6272132AD537}"/>
              </a:ext>
            </a:extLst>
          </p:cNvPr>
          <p:cNvCxnSpPr>
            <a:cxnSpLocks/>
          </p:cNvCxnSpPr>
          <p:nvPr/>
        </p:nvCxnSpPr>
        <p:spPr>
          <a:xfrm>
            <a:off x="4145373" y="1871677"/>
            <a:ext cx="1804490" cy="142848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AA255F-D7C2-6C0A-0F72-5366506046CD}"/>
              </a:ext>
            </a:extLst>
          </p:cNvPr>
          <p:cNvCxnSpPr>
            <a:cxnSpLocks/>
          </p:cNvCxnSpPr>
          <p:nvPr/>
        </p:nvCxnSpPr>
        <p:spPr>
          <a:xfrm>
            <a:off x="6242139" y="1871677"/>
            <a:ext cx="2400820" cy="142848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300698-DCE3-5078-D6E2-E707E49F0354}"/>
              </a:ext>
            </a:extLst>
          </p:cNvPr>
          <p:cNvCxnSpPr>
            <a:cxnSpLocks/>
          </p:cNvCxnSpPr>
          <p:nvPr/>
        </p:nvCxnSpPr>
        <p:spPr>
          <a:xfrm>
            <a:off x="7601931" y="1871276"/>
            <a:ext cx="3056025" cy="1428889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A5F3B0-1AF4-1DA6-BF32-677D9A4829D8}"/>
              </a:ext>
            </a:extLst>
          </p:cNvPr>
          <p:cNvSpPr txBox="1"/>
          <p:nvPr/>
        </p:nvSpPr>
        <p:spPr>
          <a:xfrm>
            <a:off x="2128381" y="4832577"/>
            <a:ext cx="386693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Measure of center: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Median (Q2)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7451B-2469-C34E-E258-58F5FF9C5DD8}"/>
              </a:ext>
            </a:extLst>
          </p:cNvPr>
          <p:cNvSpPr txBox="1"/>
          <p:nvPr/>
        </p:nvSpPr>
        <p:spPr>
          <a:xfrm>
            <a:off x="7364260" y="4781495"/>
            <a:ext cx="3696881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Measures of dispersion: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Range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(max – min)</a:t>
            </a:r>
            <a:br>
              <a:rPr lang="en-US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IQR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(Q3-Q1)</a:t>
            </a:r>
          </a:p>
        </p:txBody>
      </p:sp>
    </p:spTree>
    <p:extLst>
      <p:ext uri="{BB962C8B-B14F-4D97-AF65-F5344CB8AC3E}">
        <p14:creationId xmlns:p14="http://schemas.microsoft.com/office/powerpoint/2010/main" val="9530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2676-E939-0AD8-5930-D727A861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Describing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2BDA-1AB6-207A-E92F-AEE15A74F9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Unform distribution</a:t>
            </a:r>
          </a:p>
          <a:p>
            <a:r>
              <a:rPr lang="en-US" dirty="0"/>
              <a:t>Bell curve</a:t>
            </a:r>
          </a:p>
          <a:p>
            <a:r>
              <a:rPr lang="en-US" dirty="0"/>
              <a:t>Symmetric</a:t>
            </a:r>
          </a:p>
          <a:p>
            <a:r>
              <a:rPr lang="en-US" dirty="0"/>
              <a:t>Skewed (left and right)</a:t>
            </a:r>
          </a:p>
          <a:p>
            <a:r>
              <a:rPr lang="en-US" dirty="0"/>
              <a:t>Bimodal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255EC-D358-CB4B-194C-5F866E49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80" y="1696720"/>
            <a:ext cx="7718830" cy="38486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1557B1-3481-3B7F-52AD-18F3B1E293B9}"/>
              </a:ext>
            </a:extLst>
          </p:cNvPr>
          <p:cNvSpPr/>
          <p:nvPr/>
        </p:nvSpPr>
        <p:spPr>
          <a:xfrm>
            <a:off x="4043679" y="3108960"/>
            <a:ext cx="1879749" cy="63604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A63A6-3262-4A6E-FA6A-260C5DC8004D}"/>
              </a:ext>
            </a:extLst>
          </p:cNvPr>
          <p:cNvSpPr/>
          <p:nvPr/>
        </p:nvSpPr>
        <p:spPr>
          <a:xfrm>
            <a:off x="6569485" y="3261360"/>
            <a:ext cx="1879749" cy="48364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FA8E-39C5-43B3-8F53-C3D2FE17B6FA}"/>
              </a:ext>
            </a:extLst>
          </p:cNvPr>
          <p:cNvSpPr/>
          <p:nvPr/>
        </p:nvSpPr>
        <p:spPr>
          <a:xfrm>
            <a:off x="9290273" y="3122407"/>
            <a:ext cx="1879749" cy="48364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AD1EE-2EDB-5A84-C227-C80C92FEFE29}"/>
              </a:ext>
            </a:extLst>
          </p:cNvPr>
          <p:cNvSpPr/>
          <p:nvPr/>
        </p:nvSpPr>
        <p:spPr>
          <a:xfrm>
            <a:off x="9032538" y="4740537"/>
            <a:ext cx="1879749" cy="48364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C5DAD7-881E-277F-EF00-D6807F14AD09}"/>
              </a:ext>
            </a:extLst>
          </p:cNvPr>
          <p:cNvSpPr/>
          <p:nvPr/>
        </p:nvSpPr>
        <p:spPr>
          <a:xfrm>
            <a:off x="6831703" y="4794922"/>
            <a:ext cx="1879749" cy="48364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1888F5-37D1-FEFC-E28B-8CC224DC80CD}"/>
              </a:ext>
            </a:extLst>
          </p:cNvPr>
          <p:cNvSpPr/>
          <p:nvPr/>
        </p:nvSpPr>
        <p:spPr>
          <a:xfrm>
            <a:off x="4069750" y="4794922"/>
            <a:ext cx="1879749" cy="48364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8581-45C0-935C-DBEE-8BAC344B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5-number summaries: Box plots</a:t>
            </a:r>
          </a:p>
        </p:txBody>
      </p:sp>
      <p:pic>
        <p:nvPicPr>
          <p:cNvPr id="1026" name="Picture 2" descr="Sol_1_8d5cb64552fe920323bbbd5f822b069b">
            <a:extLst>
              <a:ext uri="{FF2B5EF4-FFF2-40B4-BE49-F238E27FC236}">
                <a16:creationId xmlns:a16="http://schemas.microsoft.com/office/drawing/2014/main" id="{C37F892A-8D11-C9A5-960F-6B1BAD46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81" y="1308678"/>
            <a:ext cx="7579638" cy="50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21E67-4EAC-A804-F49E-FAF411810B5E}"/>
              </a:ext>
            </a:extLst>
          </p:cNvPr>
          <p:cNvSpPr txBox="1"/>
          <p:nvPr/>
        </p:nvSpPr>
        <p:spPr>
          <a:xfrm>
            <a:off x="6675042" y="6336931"/>
            <a:ext cx="4687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https://tasks.illustrativemathematics.org/content-standards/tasks/1027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21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6CDC-8949-3495-DA97-BD2BAA89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E72C-327F-2BF0-CACD-05C8D58614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2200"/>
              <a:t>When should </a:t>
            </a:r>
            <a:r>
              <a:rPr lang="en-US" sz="2200" dirty="0"/>
              <a:t>we use mean or median as our center?</a:t>
            </a:r>
          </a:p>
          <a:p>
            <a:r>
              <a:rPr lang="en-US" sz="2200" dirty="0"/>
              <a:t>Mean is often used when the data is symmetrical</a:t>
            </a:r>
          </a:p>
          <a:p>
            <a:r>
              <a:rPr lang="en-US" sz="2200" dirty="0"/>
              <a:t>Median is often used when the data is skewed, why?</a:t>
            </a:r>
          </a:p>
          <a:p>
            <a:r>
              <a:rPr lang="en-US" sz="2200" dirty="0"/>
              <a:t>When we use mean as the center, we use standard deviation to describe the spread since the calculation of standard deviation is based on the mean.</a:t>
            </a:r>
          </a:p>
          <a:p>
            <a:r>
              <a:rPr lang="en-US" sz="2200" dirty="0"/>
              <a:t>When we use median as the center, we use IQR to describe the spread since IQR is calculated using the 5 number summary.</a:t>
            </a:r>
          </a:p>
        </p:txBody>
      </p:sp>
    </p:spTree>
    <p:extLst>
      <p:ext uri="{BB962C8B-B14F-4D97-AF65-F5344CB8AC3E}">
        <p14:creationId xmlns:p14="http://schemas.microsoft.com/office/powerpoint/2010/main" val="32803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95C5-6E50-985D-E649-7737FF02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EBBC-3060-5FE7-D72D-4464759232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Worksheet, see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/>
          <a:lstStyle/>
          <a:p>
            <a:r>
              <a:rPr lang="en-US" altLang="ja-JP" dirty="0"/>
              <a:t>Central tendencies of Mean and Median and when to use which one</a:t>
            </a:r>
          </a:p>
          <a:p>
            <a:r>
              <a:rPr lang="en-US" altLang="ja-JP" dirty="0"/>
              <a:t>Range and Standard deviation</a:t>
            </a:r>
          </a:p>
          <a:p>
            <a:r>
              <a:rPr lang="en-US" altLang="ja-JP" dirty="0"/>
              <a:t>Five Number Summary and Interquartile Range</a:t>
            </a:r>
            <a:endParaRPr lang="ja-JP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will review tools for </a:t>
            </a:r>
            <a:r>
              <a:rPr lang="en-US" i="1" dirty="0"/>
              <a:t>summarizing</a:t>
            </a:r>
            <a:r>
              <a:rPr lang="en-US" dirty="0"/>
              <a:t>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6D77-258A-F880-15D5-BFD9BF39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5812-25BF-9579-8633-5BCFA05346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I </a:t>
            </a:r>
            <a:r>
              <a:rPr lang="en-US" b="1" dirty="0"/>
              <a:t>summarize</a:t>
            </a:r>
            <a:r>
              <a:rPr lang="en-US" dirty="0"/>
              <a:t> a whole distribution using just </a:t>
            </a:r>
            <a:r>
              <a:rPr lang="en-US" b="1" dirty="0"/>
              <a:t>a few numbers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14F904-8879-A96D-FE81-E1656559D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188211"/>
              </p:ext>
            </p:extLst>
          </p:nvPr>
        </p:nvGraphicFramePr>
        <p:xfrm>
          <a:off x="417534" y="1408885"/>
          <a:ext cx="10936266" cy="511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13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C0BA-4705-989A-5E13-3B2629A6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i="1" dirty="0"/>
              <a:t>should</a:t>
            </a:r>
            <a:r>
              <a:rPr lang="en-US" dirty="0"/>
              <a:t> I summarize a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1FC76-D1C9-5BD7-CF02-2E66704996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When the summary can </a:t>
            </a:r>
            <a:r>
              <a:rPr lang="en-US" b="1" i="1" dirty="0"/>
              <a:t>accurately portray</a:t>
            </a:r>
            <a:r>
              <a:rPr lang="en-US" i="1" dirty="0"/>
              <a:t> the distribution as a whole!</a:t>
            </a:r>
          </a:p>
        </p:txBody>
      </p:sp>
    </p:spTree>
    <p:extLst>
      <p:ext uri="{BB962C8B-B14F-4D97-AF65-F5344CB8AC3E}">
        <p14:creationId xmlns:p14="http://schemas.microsoft.com/office/powerpoint/2010/main" val="25901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631C-A3FA-FF88-2185-EF1B647A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19BF-A862-F0FF-C33A-22D2E8405F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“There are three kinds of lies: </a:t>
            </a:r>
          </a:p>
          <a:p>
            <a:pPr marL="0" indent="0">
              <a:buNone/>
            </a:pPr>
            <a:r>
              <a:rPr lang="en-US" sz="2000" i="1" dirty="0"/>
              <a:t>lies,</a:t>
            </a:r>
          </a:p>
          <a:p>
            <a:pPr marL="0" indent="0">
              <a:buNone/>
            </a:pPr>
            <a:r>
              <a:rPr lang="en-US" sz="2000" i="1" dirty="0"/>
              <a:t>damned lies,</a:t>
            </a:r>
          </a:p>
          <a:p>
            <a:pPr marL="0" indent="0">
              <a:buNone/>
            </a:pPr>
            <a:r>
              <a:rPr lang="en-US" sz="2000" i="1" dirty="0"/>
              <a:t>and statistics”</a:t>
            </a:r>
          </a:p>
          <a:p>
            <a:pPr marL="0" indent="0">
              <a:buNone/>
            </a:pPr>
            <a:r>
              <a:rPr lang="en-US" sz="2000" dirty="0"/>
              <a:t>Mark Twain</a:t>
            </a:r>
          </a:p>
        </p:txBody>
      </p:sp>
      <p:pic>
        <p:nvPicPr>
          <p:cNvPr id="1026" name="Picture 2" descr="51291">
            <a:extLst>
              <a:ext uri="{FF2B5EF4-FFF2-40B4-BE49-F238E27FC236}">
                <a16:creationId xmlns:a16="http://schemas.microsoft.com/office/drawing/2014/main" id="{112D267B-A6EE-A847-B0E8-A28FD523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40" y="550125"/>
            <a:ext cx="3870960" cy="57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CADEA-9040-EBB4-70AB-284EA23B8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565997-C8A4-B574-6340-9A21128B7F9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39AF0B-EADB-BE46-7293-8F6B0699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math with a different mindset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87780A-D31D-DAA4-7C9A-BF2E84196B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stuff we do in algebra ...</a:t>
            </a:r>
          </a:p>
          <a:p>
            <a:pPr marL="0" indent="0">
              <a:buNone/>
            </a:pPr>
            <a:r>
              <a:rPr lang="en-US" dirty="0"/>
              <a:t>... tells us something </a:t>
            </a:r>
            <a:r>
              <a:rPr lang="en-US" b="1" dirty="0"/>
              <a:t>insightful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... is hopefully </a:t>
            </a:r>
            <a:r>
              <a:rPr lang="en-US" b="1" dirty="0"/>
              <a:t>easy to calculate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8CDF9-5D46-7CD0-07DB-B10D4FF11D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stuff we do to summarize distributions ...</a:t>
            </a:r>
          </a:p>
          <a:p>
            <a:pPr marL="0" indent="0">
              <a:buNone/>
            </a:pPr>
            <a:r>
              <a:rPr lang="en-US" dirty="0"/>
              <a:t>... is </a:t>
            </a:r>
            <a:r>
              <a:rPr lang="en-US" b="1" dirty="0"/>
              <a:t>easy to calculate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... hopefully tells us something </a:t>
            </a:r>
            <a:r>
              <a:rPr lang="en-US" b="1" dirty="0"/>
              <a:t>insightful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43A7-1E77-F0BA-9C7A-D8BFE785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Bell Curves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AAD8F1-B169-2C6A-791C-3D634B4BCC6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93270498"/>
              </p:ext>
            </p:extLst>
          </p:nvPr>
        </p:nvGraphicFramePr>
        <p:xfrm>
          <a:off x="838200" y="1265238"/>
          <a:ext cx="10525125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81D968-96E1-9E75-6761-9DA2B9F9857A}"/>
              </a:ext>
            </a:extLst>
          </p:cNvPr>
          <p:cNvSpPr txBox="1"/>
          <p:nvPr/>
        </p:nvSpPr>
        <p:spPr>
          <a:xfrm>
            <a:off x="2298526" y="1421135"/>
            <a:ext cx="3797474" cy="76944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Central tendency</a:t>
            </a:r>
            <a:r>
              <a:rPr lang="en-US" sz="2200" dirty="0">
                <a:solidFill>
                  <a:schemeClr val="accent4"/>
                </a:solidFill>
              </a:rPr>
              <a:t>: </a:t>
            </a:r>
            <a:br>
              <a:rPr lang="en-US" sz="2200" dirty="0">
                <a:solidFill>
                  <a:schemeClr val="accent4"/>
                </a:solidFill>
              </a:rPr>
            </a:br>
            <a:r>
              <a:rPr lang="en-US" sz="2200" dirty="0">
                <a:solidFill>
                  <a:schemeClr val="accent4"/>
                </a:solidFill>
              </a:rPr>
              <a:t>Values tend to cluster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2CA802-9E60-83AF-F162-57A5F64ADA81}"/>
              </a:ext>
            </a:extLst>
          </p:cNvPr>
          <p:cNvCxnSpPr>
            <a:cxnSpLocks/>
          </p:cNvCxnSpPr>
          <p:nvPr/>
        </p:nvCxnSpPr>
        <p:spPr>
          <a:xfrm>
            <a:off x="5511453" y="1983896"/>
            <a:ext cx="618994" cy="69041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B55E97-08AF-08D0-C12E-6CBC1F747C93}"/>
              </a:ext>
            </a:extLst>
          </p:cNvPr>
          <p:cNvSpPr txBox="1"/>
          <p:nvPr/>
        </p:nvSpPr>
        <p:spPr>
          <a:xfrm>
            <a:off x="6880965" y="1599175"/>
            <a:ext cx="4674295" cy="76944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Dispersion</a:t>
            </a:r>
            <a:r>
              <a:rPr lang="en-US" sz="2200" dirty="0">
                <a:solidFill>
                  <a:schemeClr val="accent4"/>
                </a:solidFill>
              </a:rPr>
              <a:t>: Values are spread out around the central value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A04D85-1F15-ECA0-44C8-8E579F0D651D}"/>
              </a:ext>
            </a:extLst>
          </p:cNvPr>
          <p:cNvCxnSpPr>
            <a:cxnSpLocks/>
          </p:cNvCxnSpPr>
          <p:nvPr/>
        </p:nvCxnSpPr>
        <p:spPr>
          <a:xfrm>
            <a:off x="8746626" y="2536034"/>
            <a:ext cx="0" cy="181676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C12FAD-C8B4-4E4E-9095-138D18EFB7D4}"/>
              </a:ext>
            </a:extLst>
          </p:cNvPr>
          <p:cNvCxnSpPr>
            <a:cxnSpLocks/>
          </p:cNvCxnSpPr>
          <p:nvPr/>
        </p:nvCxnSpPr>
        <p:spPr>
          <a:xfrm flipH="1">
            <a:off x="3131507" y="2536034"/>
            <a:ext cx="5250625" cy="272279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A92742-9127-217B-027C-F14F333C3A19}"/>
              </a:ext>
            </a:extLst>
          </p:cNvPr>
          <p:cNvCxnSpPr>
            <a:cxnSpLocks/>
          </p:cNvCxnSpPr>
          <p:nvPr/>
        </p:nvCxnSpPr>
        <p:spPr>
          <a:xfrm>
            <a:off x="9218112" y="2536034"/>
            <a:ext cx="927970" cy="285015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32ED55-A459-1323-1300-05202FA03477}"/>
              </a:ext>
            </a:extLst>
          </p:cNvPr>
          <p:cNvCxnSpPr>
            <a:cxnSpLocks/>
          </p:cNvCxnSpPr>
          <p:nvPr/>
        </p:nvCxnSpPr>
        <p:spPr>
          <a:xfrm flipH="1">
            <a:off x="5235879" y="2524418"/>
            <a:ext cx="2751030" cy="1196682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6793EE-4F00-A55B-0B9F-CB0B89E79CA1}"/>
              </a:ext>
            </a:extLst>
          </p:cNvPr>
          <p:cNvSpPr txBox="1"/>
          <p:nvPr/>
        </p:nvSpPr>
        <p:spPr>
          <a:xfrm>
            <a:off x="833547" y="2538261"/>
            <a:ext cx="386693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Where is 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center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7CE2C-B5EC-A326-EF70-6EEABBC67C1A}"/>
              </a:ext>
            </a:extLst>
          </p:cNvPr>
          <p:cNvSpPr txBox="1"/>
          <p:nvPr/>
        </p:nvSpPr>
        <p:spPr>
          <a:xfrm>
            <a:off x="838200" y="3119412"/>
            <a:ext cx="36968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How far is the data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dispersed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93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9C31A-EC4D-4636-51E7-8DDE12E1E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Tendency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1F4155-7BAF-90A6-0A9B-9DE790D8B91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Dispersion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C07E4-5A59-523E-268D-768FD9D4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Summarizing Distributions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DC40F6-8D6D-88B8-64A1-161ED67E93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Mean</a:t>
            </a:r>
          </a:p>
          <a:p>
            <a:r>
              <a:rPr lang="en-US" dirty="0"/>
              <a:t>Median</a:t>
            </a:r>
          </a:p>
          <a:p>
            <a:r>
              <a:rPr lang="en-US" dirty="0"/>
              <a:t>Mode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DA02A7-57D8-7827-3083-0F7386C1CB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  <a:p>
            <a:r>
              <a:rPr lang="en-US" dirty="0"/>
              <a:t>Standard Deviation</a:t>
            </a:r>
          </a:p>
          <a:p>
            <a:r>
              <a:rPr lang="en-US" dirty="0"/>
              <a:t>Interquartile Range (IQR)</a:t>
            </a:r>
          </a:p>
        </p:txBody>
      </p:sp>
    </p:spTree>
    <p:extLst>
      <p:ext uri="{BB962C8B-B14F-4D97-AF65-F5344CB8AC3E}">
        <p14:creationId xmlns:p14="http://schemas.microsoft.com/office/powerpoint/2010/main" val="1898979411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578340517B745A5CB381B52EC2AE2" ma:contentTypeVersion="3" ma:contentTypeDescription="Create a new document." ma:contentTypeScope="" ma:versionID="439514ad9ead22d18b204e192f821348">
  <xsd:schema xmlns:xsd="http://www.w3.org/2001/XMLSchema" xmlns:xs="http://www.w3.org/2001/XMLSchema" xmlns:p="http://schemas.microsoft.com/office/2006/metadata/properties" xmlns:ns2="d824eaaf-965c-4a57-8e73-fa4d17eaec52" targetNamespace="http://schemas.microsoft.com/office/2006/metadata/properties" ma:root="true" ma:fieldsID="29c54be09eebb0abdf7cfe653e5aa8ec" ns2:_="">
    <xsd:import namespace="d824eaaf-965c-4a57-8e73-fa4d17eaec5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eaaf-965c-4a57-8e73-fa4d17eaec5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824eaaf-965c-4a57-8e73-fa4d17eaec52" xsi:nil="true"/>
  </documentManagement>
</p:properties>
</file>

<file path=customXml/itemProps1.xml><?xml version="1.0" encoding="utf-8"?>
<ds:datastoreItem xmlns:ds="http://schemas.openxmlformats.org/officeDocument/2006/customXml" ds:itemID="{E427DCA4-A095-4014-A0A4-A3AFB7758BAC}"/>
</file>

<file path=customXml/itemProps2.xml><?xml version="1.0" encoding="utf-8"?>
<ds:datastoreItem xmlns:ds="http://schemas.openxmlformats.org/officeDocument/2006/customXml" ds:itemID="{E2F077CC-6821-467E-BF66-D8751FEA0F9B}"/>
</file>

<file path=customXml/itemProps3.xml><?xml version="1.0" encoding="utf-8"?>
<ds:datastoreItem xmlns:ds="http://schemas.openxmlformats.org/officeDocument/2006/customXml" ds:itemID="{90751231-0933-4E23-8FA5-53440A2397E5}"/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690</TotalTime>
  <Words>790</Words>
  <Application>Microsoft Office PowerPoint</Application>
  <PresentationFormat>Widescreen</PresentationFormat>
  <Paragraphs>172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Meiryo UI</vt:lpstr>
      <vt:lpstr>Arial</vt:lpstr>
      <vt:lpstr>Calibri</vt:lpstr>
      <vt:lpstr>Cambria Math</vt:lpstr>
      <vt:lpstr>Creative Gradient </vt:lpstr>
      <vt:lpstr>Summarizing Distributions</vt:lpstr>
      <vt:lpstr>Review: Describing Distributions</vt:lpstr>
      <vt:lpstr>Today we will review tools for summarizing distributions</vt:lpstr>
      <vt:lpstr>Essential Question</vt:lpstr>
      <vt:lpstr>When should I summarize a distribution?</vt:lpstr>
      <vt:lpstr>PowerPoint Presentation</vt:lpstr>
      <vt:lpstr>Doing math with a different mindset</vt:lpstr>
      <vt:lpstr>Summarizing Bell Curves</vt:lpstr>
      <vt:lpstr>Tools for Summarizing Distributions</vt:lpstr>
      <vt:lpstr>Calculate the Mean and find the Median (Center)</vt:lpstr>
      <vt:lpstr>Spread/Variation</vt:lpstr>
      <vt:lpstr>Calculate the Range</vt:lpstr>
      <vt:lpstr>Use your calculator to find the standard deviation</vt:lpstr>
      <vt:lpstr>What if the distribution is skewed?</vt:lpstr>
      <vt:lpstr>A Different Strategy</vt:lpstr>
      <vt:lpstr>Quantiles</vt:lpstr>
      <vt:lpstr>Interquartile Range (IQR)</vt:lpstr>
      <vt:lpstr>Calculating Ranges</vt:lpstr>
      <vt:lpstr>5 number summary</vt:lpstr>
      <vt:lpstr>Visualizing 5-number summaries: Box plots</vt:lpstr>
      <vt:lpstr>Rule of thumb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Tendencies</dc:title>
  <dc:creator>Zebrack-Smith, Lori</dc:creator>
  <cp:lastModifiedBy>Kilian, David</cp:lastModifiedBy>
  <cp:revision>1</cp:revision>
  <dcterms:created xsi:type="dcterms:W3CDTF">2022-05-01T00:37:58Z</dcterms:created>
  <dcterms:modified xsi:type="dcterms:W3CDTF">2022-05-12T15:12:38Z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0x010100F58578340517B745A5CB381B52EC2AE2</vt:lpwstr>
  </property>
  <property fmtid="{D5CDD505-2E9C-101B-9397-08002B2CF9AE}" pid="3" name="Order">
    <vt:r8>68800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